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56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34"/>
    <p:restoredTop sz="94634"/>
  </p:normalViewPr>
  <p:slideViewPr>
    <p:cSldViewPr snapToGrid="0" snapToObjects="1">
      <p:cViewPr varScale="1">
        <p:scale>
          <a:sx n="157" d="100"/>
          <a:sy n="157" d="100"/>
        </p:scale>
        <p:origin x="10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tomeu.mir/_tmp/host_cpu_percent_per_da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[host_cpu_percent_per_day.xlsx]Sheet1!PivotTable2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27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2700" cap="rnd">
            <a:solidFill>
              <a:schemeClr val="tx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5400" cap="rnd">
            <a:solidFill>
              <a:schemeClr val="accent2"/>
            </a:solidFill>
            <a:round/>
          </a:ln>
          <a:effectLst/>
        </c:spPr>
      </c:pivotFmt>
      <c:pivotFmt>
        <c:idx val="5"/>
      </c:pivotFmt>
      <c:pivotFmt>
        <c:idx val="6"/>
      </c:pivotFmt>
      <c:pivotFmt>
        <c:idx val="7"/>
      </c:pivotFmt>
      <c:pivotFmt>
        <c:idx val="8"/>
        <c:spPr>
          <a:solidFill>
            <a:schemeClr val="accent1"/>
          </a:solidFill>
          <a:ln w="12700" cap="rnd">
            <a:solidFill>
              <a:schemeClr val="accent2"/>
            </a:solidFill>
            <a:round/>
          </a:ln>
          <a:effectLst/>
        </c:spPr>
      </c:pivotFmt>
      <c:pivotFmt>
        <c:idx val="9"/>
        <c:spPr>
          <a:solidFill>
            <a:schemeClr val="accent1"/>
          </a:solidFill>
          <a:ln w="127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12700" cap="rnd">
            <a:solidFill>
              <a:schemeClr val="tx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127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2700" cap="rnd">
            <a:solidFill>
              <a:schemeClr val="tx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cked"/>
        <c:varyColors val="0"/>
        <c:ser>
          <c:idx val="0"/>
          <c:order val="0"/>
          <c:tx>
            <c:strRef>
              <c:f>Sheet1!$B$1:$B$2</c:f>
              <c:strCache>
                <c:ptCount val="1"/>
                <c:pt idx="0">
                  <c:v>srvmtszrh040.mts.pri</c:v>
                </c:pt>
              </c:strCache>
            </c:strRef>
          </c:tx>
          <c:spPr>
            <a:ln w="127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Sheet1!$A$3:$A$819</c:f>
              <c:strCache>
                <c:ptCount val="816"/>
                <c:pt idx="0">
                  <c:v>29/09/2020 00:00:00</c:v>
                </c:pt>
                <c:pt idx="1">
                  <c:v>29/09/2020 01:00:00</c:v>
                </c:pt>
                <c:pt idx="2">
                  <c:v>29/09/2020 02:00:00</c:v>
                </c:pt>
                <c:pt idx="3">
                  <c:v>29/09/2020 03:00:00</c:v>
                </c:pt>
                <c:pt idx="4">
                  <c:v>29/09/2020 04:00:00</c:v>
                </c:pt>
                <c:pt idx="5">
                  <c:v>29/09/2020 05:00:00</c:v>
                </c:pt>
                <c:pt idx="6">
                  <c:v>29/09/2020 06:00:00</c:v>
                </c:pt>
                <c:pt idx="7">
                  <c:v>29/09/2020 07:00:00</c:v>
                </c:pt>
                <c:pt idx="8">
                  <c:v>29/09/2020 08:00:00</c:v>
                </c:pt>
                <c:pt idx="9">
                  <c:v>29/09/2020 09:00:00</c:v>
                </c:pt>
                <c:pt idx="10">
                  <c:v>29/09/2020 10:00:00</c:v>
                </c:pt>
                <c:pt idx="11">
                  <c:v>29/09/2020 11:00:00</c:v>
                </c:pt>
                <c:pt idx="12">
                  <c:v>29/09/2020 12:00:00</c:v>
                </c:pt>
                <c:pt idx="13">
                  <c:v>29/09/2020 13:00:00</c:v>
                </c:pt>
                <c:pt idx="14">
                  <c:v>29/09/2020 14:00:00</c:v>
                </c:pt>
                <c:pt idx="15">
                  <c:v>29/09/2020 15:00:00</c:v>
                </c:pt>
                <c:pt idx="16">
                  <c:v>29/09/2020 16:00:00</c:v>
                </c:pt>
                <c:pt idx="17">
                  <c:v>29/09/2020 17:00:00</c:v>
                </c:pt>
                <c:pt idx="18">
                  <c:v>29/09/2020 18:00:00</c:v>
                </c:pt>
                <c:pt idx="19">
                  <c:v>29/09/2020 19:00:00</c:v>
                </c:pt>
                <c:pt idx="20">
                  <c:v>29/09/2020 20:00:00</c:v>
                </c:pt>
                <c:pt idx="21">
                  <c:v>29/09/2020 21:00:00</c:v>
                </c:pt>
                <c:pt idx="22">
                  <c:v>29/09/2020 22:00:00</c:v>
                </c:pt>
                <c:pt idx="23">
                  <c:v>29/09/2020 23:00:00</c:v>
                </c:pt>
                <c:pt idx="24">
                  <c:v>30/09/2020 00:00:00</c:v>
                </c:pt>
                <c:pt idx="25">
                  <c:v>30/09/2020 01:00:00</c:v>
                </c:pt>
                <c:pt idx="26">
                  <c:v>30/09/2020 02:00:00</c:v>
                </c:pt>
                <c:pt idx="27">
                  <c:v>30/09/2020 03:00:00</c:v>
                </c:pt>
                <c:pt idx="28">
                  <c:v>30/09/2020 04:00:00</c:v>
                </c:pt>
                <c:pt idx="29">
                  <c:v>30/09/2020 05:00:00</c:v>
                </c:pt>
                <c:pt idx="30">
                  <c:v>30/09/2020 06:00:00</c:v>
                </c:pt>
                <c:pt idx="31">
                  <c:v>30/09/2020 07:00:00</c:v>
                </c:pt>
                <c:pt idx="32">
                  <c:v>30/09/2020 08:00:00</c:v>
                </c:pt>
                <c:pt idx="33">
                  <c:v>30/09/2020 09:00:00</c:v>
                </c:pt>
                <c:pt idx="34">
                  <c:v>30/09/2020 10:00:00</c:v>
                </c:pt>
                <c:pt idx="35">
                  <c:v>30/09/2020 11:00:00</c:v>
                </c:pt>
                <c:pt idx="36">
                  <c:v>30/09/2020 12:00:00</c:v>
                </c:pt>
                <c:pt idx="37">
                  <c:v>30/09/2020 13:00:00</c:v>
                </c:pt>
                <c:pt idx="38">
                  <c:v>30/09/2020 14:00:00</c:v>
                </c:pt>
                <c:pt idx="39">
                  <c:v>30/09/2020 15:00:00</c:v>
                </c:pt>
                <c:pt idx="40">
                  <c:v>30/09/2020 16:00:00</c:v>
                </c:pt>
                <c:pt idx="41">
                  <c:v>30/09/2020 17:00:00</c:v>
                </c:pt>
                <c:pt idx="42">
                  <c:v>30/09/2020 18:00:00</c:v>
                </c:pt>
                <c:pt idx="43">
                  <c:v>30/09/2020 19:00:00</c:v>
                </c:pt>
                <c:pt idx="44">
                  <c:v>30/09/2020 20:00:00</c:v>
                </c:pt>
                <c:pt idx="45">
                  <c:v>30/09/2020 21:00:00</c:v>
                </c:pt>
                <c:pt idx="46">
                  <c:v>30/09/2020 22:00:00</c:v>
                </c:pt>
                <c:pt idx="47">
                  <c:v>30/09/2020 23:00:00</c:v>
                </c:pt>
                <c:pt idx="48">
                  <c:v>01/10/2020 00:00:00</c:v>
                </c:pt>
                <c:pt idx="49">
                  <c:v>01/10/2020 01:00:00</c:v>
                </c:pt>
                <c:pt idx="50">
                  <c:v>01/10/2020 02:00:00</c:v>
                </c:pt>
                <c:pt idx="51">
                  <c:v>01/10/2020 03:00:00</c:v>
                </c:pt>
                <c:pt idx="52">
                  <c:v>01/10/2020 04:00:00</c:v>
                </c:pt>
                <c:pt idx="53">
                  <c:v>01/10/2020 05:00:00</c:v>
                </c:pt>
                <c:pt idx="54">
                  <c:v>01/10/2020 06:00:00</c:v>
                </c:pt>
                <c:pt idx="55">
                  <c:v>01/10/2020 07:00:00</c:v>
                </c:pt>
                <c:pt idx="56">
                  <c:v>01/10/2020 08:00:00</c:v>
                </c:pt>
                <c:pt idx="57">
                  <c:v>01/10/2020 09:00:00</c:v>
                </c:pt>
                <c:pt idx="58">
                  <c:v>01/10/2020 10:00:00</c:v>
                </c:pt>
                <c:pt idx="59">
                  <c:v>01/10/2020 11:00:00</c:v>
                </c:pt>
                <c:pt idx="60">
                  <c:v>01/10/2020 12:00:00</c:v>
                </c:pt>
                <c:pt idx="61">
                  <c:v>01/10/2020 13:00:00</c:v>
                </c:pt>
                <c:pt idx="62">
                  <c:v>01/10/2020 14:00:00</c:v>
                </c:pt>
                <c:pt idx="63">
                  <c:v>01/10/2020 15:00:00</c:v>
                </c:pt>
                <c:pt idx="64">
                  <c:v>01/10/2020 16:00:00</c:v>
                </c:pt>
                <c:pt idx="65">
                  <c:v>01/10/2020 17:00:00</c:v>
                </c:pt>
                <c:pt idx="66">
                  <c:v>01/10/2020 18:00:00</c:v>
                </c:pt>
                <c:pt idx="67">
                  <c:v>01/10/2020 19:00:00</c:v>
                </c:pt>
                <c:pt idx="68">
                  <c:v>01/10/2020 20:00:00</c:v>
                </c:pt>
                <c:pt idx="69">
                  <c:v>01/10/2020 21:00:00</c:v>
                </c:pt>
                <c:pt idx="70">
                  <c:v>01/10/2020 22:00:00</c:v>
                </c:pt>
                <c:pt idx="71">
                  <c:v>01/10/2020 23:00:00</c:v>
                </c:pt>
                <c:pt idx="72">
                  <c:v>02/10/2020 00:00:00</c:v>
                </c:pt>
                <c:pt idx="73">
                  <c:v>02/10/2020 01:00:00</c:v>
                </c:pt>
                <c:pt idx="74">
                  <c:v>02/10/2020 02:00:00</c:v>
                </c:pt>
                <c:pt idx="75">
                  <c:v>02/10/2020 03:00:00</c:v>
                </c:pt>
                <c:pt idx="76">
                  <c:v>02/10/2020 04:00:00</c:v>
                </c:pt>
                <c:pt idx="77">
                  <c:v>02/10/2020 05:00:00</c:v>
                </c:pt>
                <c:pt idx="78">
                  <c:v>02/10/2020 06:00:00</c:v>
                </c:pt>
                <c:pt idx="79">
                  <c:v>02/10/2020 07:00:00</c:v>
                </c:pt>
                <c:pt idx="80">
                  <c:v>02/10/2020 08:00:00</c:v>
                </c:pt>
                <c:pt idx="81">
                  <c:v>02/10/2020 09:00:00</c:v>
                </c:pt>
                <c:pt idx="82">
                  <c:v>02/10/2020 10:00:00</c:v>
                </c:pt>
                <c:pt idx="83">
                  <c:v>02/10/2020 11:00:00</c:v>
                </c:pt>
                <c:pt idx="84">
                  <c:v>02/10/2020 12:00:00</c:v>
                </c:pt>
                <c:pt idx="85">
                  <c:v>02/10/2020 13:00:00</c:v>
                </c:pt>
                <c:pt idx="86">
                  <c:v>02/10/2020 14:00:00</c:v>
                </c:pt>
                <c:pt idx="87">
                  <c:v>02/10/2020 15:00:00</c:v>
                </c:pt>
                <c:pt idx="88">
                  <c:v>02/10/2020 16:00:00</c:v>
                </c:pt>
                <c:pt idx="89">
                  <c:v>02/10/2020 17:00:00</c:v>
                </c:pt>
                <c:pt idx="90">
                  <c:v>02/10/2020 18:00:00</c:v>
                </c:pt>
                <c:pt idx="91">
                  <c:v>02/10/2020 19:00:00</c:v>
                </c:pt>
                <c:pt idx="92">
                  <c:v>02/10/2020 20:00:00</c:v>
                </c:pt>
                <c:pt idx="93">
                  <c:v>02/10/2020 21:00:00</c:v>
                </c:pt>
                <c:pt idx="94">
                  <c:v>02/10/2020 22:00:00</c:v>
                </c:pt>
                <c:pt idx="95">
                  <c:v>02/10/2020 23:00:00</c:v>
                </c:pt>
                <c:pt idx="96">
                  <c:v>03/10/2020 00:00:00</c:v>
                </c:pt>
                <c:pt idx="97">
                  <c:v>03/10/2020 01:00:00</c:v>
                </c:pt>
                <c:pt idx="98">
                  <c:v>03/10/2020 02:00:00</c:v>
                </c:pt>
                <c:pt idx="99">
                  <c:v>03/10/2020 03:00:00</c:v>
                </c:pt>
                <c:pt idx="100">
                  <c:v>03/10/2020 04:00:00</c:v>
                </c:pt>
                <c:pt idx="101">
                  <c:v>03/10/2020 05:00:00</c:v>
                </c:pt>
                <c:pt idx="102">
                  <c:v>03/10/2020 06:00:00</c:v>
                </c:pt>
                <c:pt idx="103">
                  <c:v>03/10/2020 07:00:00</c:v>
                </c:pt>
                <c:pt idx="104">
                  <c:v>03/10/2020 08:00:00</c:v>
                </c:pt>
                <c:pt idx="105">
                  <c:v>03/10/2020 09:00:00</c:v>
                </c:pt>
                <c:pt idx="106">
                  <c:v>03/10/2020 10:00:00</c:v>
                </c:pt>
                <c:pt idx="107">
                  <c:v>03/10/2020 11:00:00</c:v>
                </c:pt>
                <c:pt idx="108">
                  <c:v>03/10/2020 12:00:00</c:v>
                </c:pt>
                <c:pt idx="109">
                  <c:v>03/10/2020 13:00:00</c:v>
                </c:pt>
                <c:pt idx="110">
                  <c:v>03/10/2020 14:00:00</c:v>
                </c:pt>
                <c:pt idx="111">
                  <c:v>03/10/2020 15:00:00</c:v>
                </c:pt>
                <c:pt idx="112">
                  <c:v>03/10/2020 16:00:00</c:v>
                </c:pt>
                <c:pt idx="113">
                  <c:v>03/10/2020 17:00:00</c:v>
                </c:pt>
                <c:pt idx="114">
                  <c:v>03/10/2020 18:00:00</c:v>
                </c:pt>
                <c:pt idx="115">
                  <c:v>03/10/2020 19:00:00</c:v>
                </c:pt>
                <c:pt idx="116">
                  <c:v>03/10/2020 20:00:00</c:v>
                </c:pt>
                <c:pt idx="117">
                  <c:v>03/10/2020 21:00:00</c:v>
                </c:pt>
                <c:pt idx="118">
                  <c:v>03/10/2020 22:00:00</c:v>
                </c:pt>
                <c:pt idx="119">
                  <c:v>03/10/2020 23:00:00</c:v>
                </c:pt>
                <c:pt idx="120">
                  <c:v>04/10/2020 00:00:00</c:v>
                </c:pt>
                <c:pt idx="121">
                  <c:v>04/10/2020 01:00:00</c:v>
                </c:pt>
                <c:pt idx="122">
                  <c:v>04/10/2020 02:00:00</c:v>
                </c:pt>
                <c:pt idx="123">
                  <c:v>04/10/2020 03:00:00</c:v>
                </c:pt>
                <c:pt idx="124">
                  <c:v>04/10/2020 04:00:00</c:v>
                </c:pt>
                <c:pt idx="125">
                  <c:v>04/10/2020 05:00:00</c:v>
                </c:pt>
                <c:pt idx="126">
                  <c:v>04/10/2020 06:00:00</c:v>
                </c:pt>
                <c:pt idx="127">
                  <c:v>04/10/2020 07:00:00</c:v>
                </c:pt>
                <c:pt idx="128">
                  <c:v>04/10/2020 08:00:00</c:v>
                </c:pt>
                <c:pt idx="129">
                  <c:v>04/10/2020 09:00:00</c:v>
                </c:pt>
                <c:pt idx="130">
                  <c:v>04/10/2020 10:00:00</c:v>
                </c:pt>
                <c:pt idx="131">
                  <c:v>04/10/2020 11:00:00</c:v>
                </c:pt>
                <c:pt idx="132">
                  <c:v>04/10/2020 12:00:00</c:v>
                </c:pt>
                <c:pt idx="133">
                  <c:v>04/10/2020 13:00:00</c:v>
                </c:pt>
                <c:pt idx="134">
                  <c:v>04/10/2020 14:00:00</c:v>
                </c:pt>
                <c:pt idx="135">
                  <c:v>04/10/2020 15:00:00</c:v>
                </c:pt>
                <c:pt idx="136">
                  <c:v>04/10/2020 16:00:00</c:v>
                </c:pt>
                <c:pt idx="137">
                  <c:v>04/10/2020 17:00:00</c:v>
                </c:pt>
                <c:pt idx="138">
                  <c:v>04/10/2020 18:00:00</c:v>
                </c:pt>
                <c:pt idx="139">
                  <c:v>04/10/2020 19:00:00</c:v>
                </c:pt>
                <c:pt idx="140">
                  <c:v>04/10/2020 20:00:00</c:v>
                </c:pt>
                <c:pt idx="141">
                  <c:v>04/10/2020 21:00:00</c:v>
                </c:pt>
                <c:pt idx="142">
                  <c:v>04/10/2020 22:00:00</c:v>
                </c:pt>
                <c:pt idx="143">
                  <c:v>04/10/2020 23:00:00</c:v>
                </c:pt>
                <c:pt idx="144">
                  <c:v>05/10/2020 00:00:00</c:v>
                </c:pt>
                <c:pt idx="145">
                  <c:v>05/10/2020 01:00:00</c:v>
                </c:pt>
                <c:pt idx="146">
                  <c:v>05/10/2020 02:00:00</c:v>
                </c:pt>
                <c:pt idx="147">
                  <c:v>05/10/2020 03:00:00</c:v>
                </c:pt>
                <c:pt idx="148">
                  <c:v>05/10/2020 04:00:00</c:v>
                </c:pt>
                <c:pt idx="149">
                  <c:v>05/10/2020 05:00:00</c:v>
                </c:pt>
                <c:pt idx="150">
                  <c:v>05/10/2020 06:00:00</c:v>
                </c:pt>
                <c:pt idx="151">
                  <c:v>05/10/2020 07:00:00</c:v>
                </c:pt>
                <c:pt idx="152">
                  <c:v>05/10/2020 08:00:00</c:v>
                </c:pt>
                <c:pt idx="153">
                  <c:v>05/10/2020 09:00:00</c:v>
                </c:pt>
                <c:pt idx="154">
                  <c:v>05/10/2020 10:00:00</c:v>
                </c:pt>
                <c:pt idx="155">
                  <c:v>05/10/2020 11:00:00</c:v>
                </c:pt>
                <c:pt idx="156">
                  <c:v>05/10/2020 12:00:00</c:v>
                </c:pt>
                <c:pt idx="157">
                  <c:v>05/10/2020 13:00:00</c:v>
                </c:pt>
                <c:pt idx="158">
                  <c:v>05/10/2020 14:00:00</c:v>
                </c:pt>
                <c:pt idx="159">
                  <c:v>05/10/2020 15:00:00</c:v>
                </c:pt>
                <c:pt idx="160">
                  <c:v>05/10/2020 16:00:00</c:v>
                </c:pt>
                <c:pt idx="161">
                  <c:v>05/10/2020 17:00:00</c:v>
                </c:pt>
                <c:pt idx="162">
                  <c:v>05/10/2020 18:00:00</c:v>
                </c:pt>
                <c:pt idx="163">
                  <c:v>05/10/2020 19:00:00</c:v>
                </c:pt>
                <c:pt idx="164">
                  <c:v>05/10/2020 20:00:00</c:v>
                </c:pt>
                <c:pt idx="165">
                  <c:v>05/10/2020 21:00:00</c:v>
                </c:pt>
                <c:pt idx="166">
                  <c:v>05/10/2020 22:00:00</c:v>
                </c:pt>
                <c:pt idx="167">
                  <c:v>05/10/2020 23:00:00</c:v>
                </c:pt>
                <c:pt idx="168">
                  <c:v>06/10/2020 00:00:00</c:v>
                </c:pt>
                <c:pt idx="169">
                  <c:v>06/10/2020 01:00:00</c:v>
                </c:pt>
                <c:pt idx="170">
                  <c:v>06/10/2020 02:00:00</c:v>
                </c:pt>
                <c:pt idx="171">
                  <c:v>06/10/2020 03:00:00</c:v>
                </c:pt>
                <c:pt idx="172">
                  <c:v>06/10/2020 04:00:00</c:v>
                </c:pt>
                <c:pt idx="173">
                  <c:v>06/10/2020 05:00:00</c:v>
                </c:pt>
                <c:pt idx="174">
                  <c:v>06/10/2020 06:00:00</c:v>
                </c:pt>
                <c:pt idx="175">
                  <c:v>06/10/2020 07:00:00</c:v>
                </c:pt>
                <c:pt idx="176">
                  <c:v>06/10/2020 08:00:00</c:v>
                </c:pt>
                <c:pt idx="177">
                  <c:v>06/10/2020 09:00:00</c:v>
                </c:pt>
                <c:pt idx="178">
                  <c:v>06/10/2020 10:00:00</c:v>
                </c:pt>
                <c:pt idx="179">
                  <c:v>06/10/2020 11:00:00</c:v>
                </c:pt>
                <c:pt idx="180">
                  <c:v>06/10/2020 12:00:00</c:v>
                </c:pt>
                <c:pt idx="181">
                  <c:v>06/10/2020 13:00:00</c:v>
                </c:pt>
                <c:pt idx="182">
                  <c:v>06/10/2020 14:00:00</c:v>
                </c:pt>
                <c:pt idx="183">
                  <c:v>06/10/2020 15:00:00</c:v>
                </c:pt>
                <c:pt idx="184">
                  <c:v>06/10/2020 16:00:00</c:v>
                </c:pt>
                <c:pt idx="185">
                  <c:v>06/10/2020 17:00:00</c:v>
                </c:pt>
                <c:pt idx="186">
                  <c:v>06/10/2020 18:00:00</c:v>
                </c:pt>
                <c:pt idx="187">
                  <c:v>06/10/2020 19:00:00</c:v>
                </c:pt>
                <c:pt idx="188">
                  <c:v>06/10/2020 20:00:00</c:v>
                </c:pt>
                <c:pt idx="189">
                  <c:v>06/10/2020 21:00:00</c:v>
                </c:pt>
                <c:pt idx="190">
                  <c:v>06/10/2020 22:00:00</c:v>
                </c:pt>
                <c:pt idx="191">
                  <c:v>06/10/2020 23:00:00</c:v>
                </c:pt>
                <c:pt idx="192">
                  <c:v>07/10/2020 00:00:00</c:v>
                </c:pt>
                <c:pt idx="193">
                  <c:v>07/10/2020 01:00:00</c:v>
                </c:pt>
                <c:pt idx="194">
                  <c:v>07/10/2020 02:00:00</c:v>
                </c:pt>
                <c:pt idx="195">
                  <c:v>07/10/2020 03:00:00</c:v>
                </c:pt>
                <c:pt idx="196">
                  <c:v>07/10/2020 04:00:00</c:v>
                </c:pt>
                <c:pt idx="197">
                  <c:v>07/10/2020 05:00:00</c:v>
                </c:pt>
                <c:pt idx="198">
                  <c:v>07/10/2020 06:00:00</c:v>
                </c:pt>
                <c:pt idx="199">
                  <c:v>07/10/2020 07:00:00</c:v>
                </c:pt>
                <c:pt idx="200">
                  <c:v>07/10/2020 08:00:00</c:v>
                </c:pt>
                <c:pt idx="201">
                  <c:v>07/10/2020 09:00:00</c:v>
                </c:pt>
                <c:pt idx="202">
                  <c:v>07/10/2020 10:00:00</c:v>
                </c:pt>
                <c:pt idx="203">
                  <c:v>07/10/2020 11:00:00</c:v>
                </c:pt>
                <c:pt idx="204">
                  <c:v>07/10/2020 12:00:00</c:v>
                </c:pt>
                <c:pt idx="205">
                  <c:v>07/10/2020 13:00:00</c:v>
                </c:pt>
                <c:pt idx="206">
                  <c:v>07/10/2020 14:00:00</c:v>
                </c:pt>
                <c:pt idx="207">
                  <c:v>07/10/2020 15:00:00</c:v>
                </c:pt>
                <c:pt idx="208">
                  <c:v>07/10/2020 16:00:00</c:v>
                </c:pt>
                <c:pt idx="209">
                  <c:v>07/10/2020 17:00:00</c:v>
                </c:pt>
                <c:pt idx="210">
                  <c:v>07/10/2020 18:00:00</c:v>
                </c:pt>
                <c:pt idx="211">
                  <c:v>07/10/2020 19:00:00</c:v>
                </c:pt>
                <c:pt idx="212">
                  <c:v>07/10/2020 20:00:00</c:v>
                </c:pt>
                <c:pt idx="213">
                  <c:v>07/10/2020 21:00:00</c:v>
                </c:pt>
                <c:pt idx="214">
                  <c:v>07/10/2020 22:00:00</c:v>
                </c:pt>
                <c:pt idx="215">
                  <c:v>07/10/2020 23:00:00</c:v>
                </c:pt>
                <c:pt idx="216">
                  <c:v>08/10/2020 00:00:00</c:v>
                </c:pt>
                <c:pt idx="217">
                  <c:v>08/10/2020 01:00:00</c:v>
                </c:pt>
                <c:pt idx="218">
                  <c:v>08/10/2020 02:00:00</c:v>
                </c:pt>
                <c:pt idx="219">
                  <c:v>08/10/2020 03:00:00</c:v>
                </c:pt>
                <c:pt idx="220">
                  <c:v>08/10/2020 04:00:00</c:v>
                </c:pt>
                <c:pt idx="221">
                  <c:v>08/10/2020 05:00:00</c:v>
                </c:pt>
                <c:pt idx="222">
                  <c:v>08/10/2020 06:00:00</c:v>
                </c:pt>
                <c:pt idx="223">
                  <c:v>08/10/2020 07:00:00</c:v>
                </c:pt>
                <c:pt idx="224">
                  <c:v>08/10/2020 08:00:00</c:v>
                </c:pt>
                <c:pt idx="225">
                  <c:v>08/10/2020 09:00:00</c:v>
                </c:pt>
                <c:pt idx="226">
                  <c:v>08/10/2020 10:00:00</c:v>
                </c:pt>
                <c:pt idx="227">
                  <c:v>08/10/2020 11:00:00</c:v>
                </c:pt>
                <c:pt idx="228">
                  <c:v>08/10/2020 12:00:00</c:v>
                </c:pt>
                <c:pt idx="229">
                  <c:v>08/10/2020 13:00:00</c:v>
                </c:pt>
                <c:pt idx="230">
                  <c:v>08/10/2020 14:00:00</c:v>
                </c:pt>
                <c:pt idx="231">
                  <c:v>08/10/2020 15:00:00</c:v>
                </c:pt>
                <c:pt idx="232">
                  <c:v>08/10/2020 16:00:00</c:v>
                </c:pt>
                <c:pt idx="233">
                  <c:v>08/10/2020 17:00:00</c:v>
                </c:pt>
                <c:pt idx="234">
                  <c:v>08/10/2020 18:00:00</c:v>
                </c:pt>
                <c:pt idx="235">
                  <c:v>08/10/2020 19:00:00</c:v>
                </c:pt>
                <c:pt idx="236">
                  <c:v>08/10/2020 20:00:00</c:v>
                </c:pt>
                <c:pt idx="237">
                  <c:v>08/10/2020 21:00:00</c:v>
                </c:pt>
                <c:pt idx="238">
                  <c:v>08/10/2020 22:00:00</c:v>
                </c:pt>
                <c:pt idx="239">
                  <c:v>08/10/2020 23:00:00</c:v>
                </c:pt>
                <c:pt idx="240">
                  <c:v>09/10/2020 00:00:00</c:v>
                </c:pt>
                <c:pt idx="241">
                  <c:v>09/10/2020 01:00:00</c:v>
                </c:pt>
                <c:pt idx="242">
                  <c:v>09/10/2020 02:00:00</c:v>
                </c:pt>
                <c:pt idx="243">
                  <c:v>09/10/2020 03:00:00</c:v>
                </c:pt>
                <c:pt idx="244">
                  <c:v>09/10/2020 04:00:00</c:v>
                </c:pt>
                <c:pt idx="245">
                  <c:v>09/10/2020 05:00:00</c:v>
                </c:pt>
                <c:pt idx="246">
                  <c:v>09/10/2020 06:00:00</c:v>
                </c:pt>
                <c:pt idx="247">
                  <c:v>09/10/2020 07:00:00</c:v>
                </c:pt>
                <c:pt idx="248">
                  <c:v>09/10/2020 08:00:00</c:v>
                </c:pt>
                <c:pt idx="249">
                  <c:v>09/10/2020 09:00:00</c:v>
                </c:pt>
                <c:pt idx="250">
                  <c:v>09/10/2020 10:00:00</c:v>
                </c:pt>
                <c:pt idx="251">
                  <c:v>09/10/2020 11:00:00</c:v>
                </c:pt>
                <c:pt idx="252">
                  <c:v>09/10/2020 12:00:00</c:v>
                </c:pt>
                <c:pt idx="253">
                  <c:v>09/10/2020 13:00:00</c:v>
                </c:pt>
                <c:pt idx="254">
                  <c:v>09/10/2020 14:00:00</c:v>
                </c:pt>
                <c:pt idx="255">
                  <c:v>09/10/2020 15:00:00</c:v>
                </c:pt>
                <c:pt idx="256">
                  <c:v>09/10/2020 16:00:00</c:v>
                </c:pt>
                <c:pt idx="257">
                  <c:v>09/10/2020 17:00:00</c:v>
                </c:pt>
                <c:pt idx="258">
                  <c:v>09/10/2020 18:00:00</c:v>
                </c:pt>
                <c:pt idx="259">
                  <c:v>09/10/2020 19:00:00</c:v>
                </c:pt>
                <c:pt idx="260">
                  <c:v>09/10/2020 20:00:00</c:v>
                </c:pt>
                <c:pt idx="261">
                  <c:v>09/10/2020 21:00:00</c:v>
                </c:pt>
                <c:pt idx="262">
                  <c:v>09/10/2020 22:00:00</c:v>
                </c:pt>
                <c:pt idx="263">
                  <c:v>09/10/2020 23:00:00</c:v>
                </c:pt>
                <c:pt idx="264">
                  <c:v>10/10/2020 00:00:00</c:v>
                </c:pt>
                <c:pt idx="265">
                  <c:v>10/10/2020 01:00:00</c:v>
                </c:pt>
                <c:pt idx="266">
                  <c:v>10/10/2020 02:00:00</c:v>
                </c:pt>
                <c:pt idx="267">
                  <c:v>10/10/2020 03:00:00</c:v>
                </c:pt>
                <c:pt idx="268">
                  <c:v>10/10/2020 04:00:00</c:v>
                </c:pt>
                <c:pt idx="269">
                  <c:v>10/10/2020 05:00:00</c:v>
                </c:pt>
                <c:pt idx="270">
                  <c:v>10/10/2020 06:00:00</c:v>
                </c:pt>
                <c:pt idx="271">
                  <c:v>10/10/2020 07:00:00</c:v>
                </c:pt>
                <c:pt idx="272">
                  <c:v>10/10/2020 08:00:00</c:v>
                </c:pt>
                <c:pt idx="273">
                  <c:v>10/10/2020 09:00:00</c:v>
                </c:pt>
                <c:pt idx="274">
                  <c:v>10/10/2020 10:00:00</c:v>
                </c:pt>
                <c:pt idx="275">
                  <c:v>10/10/2020 11:00:00</c:v>
                </c:pt>
                <c:pt idx="276">
                  <c:v>10/10/2020 12:00:00</c:v>
                </c:pt>
                <c:pt idx="277">
                  <c:v>10/10/2020 13:00:00</c:v>
                </c:pt>
                <c:pt idx="278">
                  <c:v>10/10/2020 14:00:00</c:v>
                </c:pt>
                <c:pt idx="279">
                  <c:v>10/10/2020 15:00:00</c:v>
                </c:pt>
                <c:pt idx="280">
                  <c:v>10/10/2020 16:00:00</c:v>
                </c:pt>
                <c:pt idx="281">
                  <c:v>10/10/2020 17:00:00</c:v>
                </c:pt>
                <c:pt idx="282">
                  <c:v>10/10/2020 18:00:00</c:v>
                </c:pt>
                <c:pt idx="283">
                  <c:v>10/10/2020 19:00:00</c:v>
                </c:pt>
                <c:pt idx="284">
                  <c:v>10/10/2020 20:00:00</c:v>
                </c:pt>
                <c:pt idx="285">
                  <c:v>10/10/2020 21:00:00</c:v>
                </c:pt>
                <c:pt idx="286">
                  <c:v>10/10/2020 22:00:00</c:v>
                </c:pt>
                <c:pt idx="287">
                  <c:v>10/10/2020 23:00:00</c:v>
                </c:pt>
                <c:pt idx="288">
                  <c:v>11/10/2020 00:00:00</c:v>
                </c:pt>
                <c:pt idx="289">
                  <c:v>11/10/2020 01:00:00</c:v>
                </c:pt>
                <c:pt idx="290">
                  <c:v>11/10/2020 02:00:00</c:v>
                </c:pt>
                <c:pt idx="291">
                  <c:v>11/10/2020 03:00:00</c:v>
                </c:pt>
                <c:pt idx="292">
                  <c:v>11/10/2020 04:00:00</c:v>
                </c:pt>
                <c:pt idx="293">
                  <c:v>11/10/2020 05:00:00</c:v>
                </c:pt>
                <c:pt idx="294">
                  <c:v>11/10/2020 06:00:00</c:v>
                </c:pt>
                <c:pt idx="295">
                  <c:v>11/10/2020 07:00:00</c:v>
                </c:pt>
                <c:pt idx="296">
                  <c:v>11/10/2020 08:00:00</c:v>
                </c:pt>
                <c:pt idx="297">
                  <c:v>11/10/2020 09:00:00</c:v>
                </c:pt>
                <c:pt idx="298">
                  <c:v>11/10/2020 10:00:00</c:v>
                </c:pt>
                <c:pt idx="299">
                  <c:v>11/10/2020 11:00:00</c:v>
                </c:pt>
                <c:pt idx="300">
                  <c:v>11/10/2020 12:00:00</c:v>
                </c:pt>
                <c:pt idx="301">
                  <c:v>11/10/2020 13:00:00</c:v>
                </c:pt>
                <c:pt idx="302">
                  <c:v>11/10/2020 14:00:00</c:v>
                </c:pt>
                <c:pt idx="303">
                  <c:v>11/10/2020 15:00:00</c:v>
                </c:pt>
                <c:pt idx="304">
                  <c:v>11/10/2020 16:00:00</c:v>
                </c:pt>
                <c:pt idx="305">
                  <c:v>11/10/2020 17:00:00</c:v>
                </c:pt>
                <c:pt idx="306">
                  <c:v>11/10/2020 18:00:00</c:v>
                </c:pt>
                <c:pt idx="307">
                  <c:v>11/10/2020 19:00:00</c:v>
                </c:pt>
                <c:pt idx="308">
                  <c:v>11/10/2020 20:00:00</c:v>
                </c:pt>
                <c:pt idx="309">
                  <c:v>11/10/2020 21:00:00</c:v>
                </c:pt>
                <c:pt idx="310">
                  <c:v>11/10/2020 22:00:00</c:v>
                </c:pt>
                <c:pt idx="311">
                  <c:v>11/10/2020 23:00:00</c:v>
                </c:pt>
                <c:pt idx="312">
                  <c:v>12/10/2020 00:00:00</c:v>
                </c:pt>
                <c:pt idx="313">
                  <c:v>12/10/2020 01:00:00</c:v>
                </c:pt>
                <c:pt idx="314">
                  <c:v>12/10/2020 02:00:00</c:v>
                </c:pt>
                <c:pt idx="315">
                  <c:v>12/10/2020 03:00:00</c:v>
                </c:pt>
                <c:pt idx="316">
                  <c:v>12/10/2020 04:00:00</c:v>
                </c:pt>
                <c:pt idx="317">
                  <c:v>12/10/2020 05:00:00</c:v>
                </c:pt>
                <c:pt idx="318">
                  <c:v>12/10/2020 06:00:00</c:v>
                </c:pt>
                <c:pt idx="319">
                  <c:v>12/10/2020 07:00:00</c:v>
                </c:pt>
                <c:pt idx="320">
                  <c:v>12/10/2020 08:00:00</c:v>
                </c:pt>
                <c:pt idx="321">
                  <c:v>12/10/2020 09:00:00</c:v>
                </c:pt>
                <c:pt idx="322">
                  <c:v>12/10/2020 10:00:00</c:v>
                </c:pt>
                <c:pt idx="323">
                  <c:v>12/10/2020 11:00:00</c:v>
                </c:pt>
                <c:pt idx="324">
                  <c:v>12/10/2020 12:00:00</c:v>
                </c:pt>
                <c:pt idx="325">
                  <c:v>12/10/2020 13:00:00</c:v>
                </c:pt>
                <c:pt idx="326">
                  <c:v>12/10/2020 14:00:00</c:v>
                </c:pt>
                <c:pt idx="327">
                  <c:v>12/10/2020 15:00:00</c:v>
                </c:pt>
                <c:pt idx="328">
                  <c:v>12/10/2020 16:00:00</c:v>
                </c:pt>
                <c:pt idx="329">
                  <c:v>12/10/2020 17:00:00</c:v>
                </c:pt>
                <c:pt idx="330">
                  <c:v>12/10/2020 18:00:00</c:v>
                </c:pt>
                <c:pt idx="331">
                  <c:v>12/10/2020 19:00:00</c:v>
                </c:pt>
                <c:pt idx="332">
                  <c:v>12/10/2020 20:00:00</c:v>
                </c:pt>
                <c:pt idx="333">
                  <c:v>12/10/2020 21:00:00</c:v>
                </c:pt>
                <c:pt idx="334">
                  <c:v>12/10/2020 22:00:00</c:v>
                </c:pt>
                <c:pt idx="335">
                  <c:v>12/10/2020 23:00:00</c:v>
                </c:pt>
                <c:pt idx="336">
                  <c:v>13/10/2020 00:00:00</c:v>
                </c:pt>
                <c:pt idx="337">
                  <c:v>13/10/2020 01:00:00</c:v>
                </c:pt>
                <c:pt idx="338">
                  <c:v>13/10/2020 02:00:00</c:v>
                </c:pt>
                <c:pt idx="339">
                  <c:v>13/10/2020 03:00:00</c:v>
                </c:pt>
                <c:pt idx="340">
                  <c:v>13/10/2020 04:00:00</c:v>
                </c:pt>
                <c:pt idx="341">
                  <c:v>13/10/2020 05:00:00</c:v>
                </c:pt>
                <c:pt idx="342">
                  <c:v>13/10/2020 06:00:00</c:v>
                </c:pt>
                <c:pt idx="343">
                  <c:v>13/10/2020 07:00:00</c:v>
                </c:pt>
                <c:pt idx="344">
                  <c:v>13/10/2020 08:00:00</c:v>
                </c:pt>
                <c:pt idx="345">
                  <c:v>13/10/2020 09:00:00</c:v>
                </c:pt>
                <c:pt idx="346">
                  <c:v>13/10/2020 10:00:00</c:v>
                </c:pt>
                <c:pt idx="347">
                  <c:v>13/10/2020 11:00:00</c:v>
                </c:pt>
                <c:pt idx="348">
                  <c:v>13/10/2020 12:00:00</c:v>
                </c:pt>
                <c:pt idx="349">
                  <c:v>13/10/2020 13:00:00</c:v>
                </c:pt>
                <c:pt idx="350">
                  <c:v>13/10/2020 14:00:00</c:v>
                </c:pt>
                <c:pt idx="351">
                  <c:v>13/10/2020 15:00:00</c:v>
                </c:pt>
                <c:pt idx="352">
                  <c:v>13/10/2020 16:00:00</c:v>
                </c:pt>
                <c:pt idx="353">
                  <c:v>13/10/2020 17:00:00</c:v>
                </c:pt>
                <c:pt idx="354">
                  <c:v>13/10/2020 18:00:00</c:v>
                </c:pt>
                <c:pt idx="355">
                  <c:v>13/10/2020 19:00:00</c:v>
                </c:pt>
                <c:pt idx="356">
                  <c:v>13/10/2020 20:00:00</c:v>
                </c:pt>
                <c:pt idx="357">
                  <c:v>13/10/2020 21:00:00</c:v>
                </c:pt>
                <c:pt idx="358">
                  <c:v>13/10/2020 22:00:00</c:v>
                </c:pt>
                <c:pt idx="359">
                  <c:v>13/10/2020 23:00:00</c:v>
                </c:pt>
                <c:pt idx="360">
                  <c:v>14/10/2020 00:00:00</c:v>
                </c:pt>
                <c:pt idx="361">
                  <c:v>14/10/2020 01:00:00</c:v>
                </c:pt>
                <c:pt idx="362">
                  <c:v>14/10/2020 02:00:00</c:v>
                </c:pt>
                <c:pt idx="363">
                  <c:v>14/10/2020 03:00:00</c:v>
                </c:pt>
                <c:pt idx="364">
                  <c:v>14/10/2020 04:00:00</c:v>
                </c:pt>
                <c:pt idx="365">
                  <c:v>14/10/2020 05:00:00</c:v>
                </c:pt>
                <c:pt idx="366">
                  <c:v>14/10/2020 06:00:00</c:v>
                </c:pt>
                <c:pt idx="367">
                  <c:v>14/10/2020 07:00:00</c:v>
                </c:pt>
                <c:pt idx="368">
                  <c:v>14/10/2020 08:00:00</c:v>
                </c:pt>
                <c:pt idx="369">
                  <c:v>14/10/2020 09:00:00</c:v>
                </c:pt>
                <c:pt idx="370">
                  <c:v>14/10/2020 10:00:00</c:v>
                </c:pt>
                <c:pt idx="371">
                  <c:v>14/10/2020 11:00:00</c:v>
                </c:pt>
                <c:pt idx="372">
                  <c:v>14/10/2020 12:00:00</c:v>
                </c:pt>
                <c:pt idx="373">
                  <c:v>14/10/2020 13:00:00</c:v>
                </c:pt>
                <c:pt idx="374">
                  <c:v>14/10/2020 14:00:00</c:v>
                </c:pt>
                <c:pt idx="375">
                  <c:v>14/10/2020 15:00:00</c:v>
                </c:pt>
                <c:pt idx="376">
                  <c:v>14/10/2020 16:00:00</c:v>
                </c:pt>
                <c:pt idx="377">
                  <c:v>14/10/2020 17:00:00</c:v>
                </c:pt>
                <c:pt idx="378">
                  <c:v>14/10/2020 18:00:00</c:v>
                </c:pt>
                <c:pt idx="379">
                  <c:v>14/10/2020 19:00:00</c:v>
                </c:pt>
                <c:pt idx="380">
                  <c:v>14/10/2020 20:00:00</c:v>
                </c:pt>
                <c:pt idx="381">
                  <c:v>14/10/2020 21:00:00</c:v>
                </c:pt>
                <c:pt idx="382">
                  <c:v>14/10/2020 22:00:00</c:v>
                </c:pt>
                <c:pt idx="383">
                  <c:v>14/10/2020 23:00:00</c:v>
                </c:pt>
                <c:pt idx="384">
                  <c:v>15/10/2020 00:00:00</c:v>
                </c:pt>
                <c:pt idx="385">
                  <c:v>15/10/2020 01:00:00</c:v>
                </c:pt>
                <c:pt idx="386">
                  <c:v>15/10/2020 02:00:00</c:v>
                </c:pt>
                <c:pt idx="387">
                  <c:v>15/10/2020 03:00:00</c:v>
                </c:pt>
                <c:pt idx="388">
                  <c:v>15/10/2020 04:00:00</c:v>
                </c:pt>
                <c:pt idx="389">
                  <c:v>15/10/2020 05:00:00</c:v>
                </c:pt>
                <c:pt idx="390">
                  <c:v>15/10/2020 06:00:00</c:v>
                </c:pt>
                <c:pt idx="391">
                  <c:v>15/10/2020 07:00:00</c:v>
                </c:pt>
                <c:pt idx="392">
                  <c:v>15/10/2020 08:00:00</c:v>
                </c:pt>
                <c:pt idx="393">
                  <c:v>15/10/2020 09:00:00</c:v>
                </c:pt>
                <c:pt idx="394">
                  <c:v>15/10/2020 10:00:00</c:v>
                </c:pt>
                <c:pt idx="395">
                  <c:v>15/10/2020 11:00:00</c:v>
                </c:pt>
                <c:pt idx="396">
                  <c:v>15/10/2020 12:00:00</c:v>
                </c:pt>
                <c:pt idx="397">
                  <c:v>15/10/2020 13:00:00</c:v>
                </c:pt>
                <c:pt idx="398">
                  <c:v>15/10/2020 14:00:00</c:v>
                </c:pt>
                <c:pt idx="399">
                  <c:v>15/10/2020 15:00:00</c:v>
                </c:pt>
                <c:pt idx="400">
                  <c:v>15/10/2020 16:00:00</c:v>
                </c:pt>
                <c:pt idx="401">
                  <c:v>15/10/2020 17:00:00</c:v>
                </c:pt>
                <c:pt idx="402">
                  <c:v>15/10/2020 18:00:00</c:v>
                </c:pt>
                <c:pt idx="403">
                  <c:v>15/10/2020 19:00:00</c:v>
                </c:pt>
                <c:pt idx="404">
                  <c:v>15/10/2020 20:00:00</c:v>
                </c:pt>
                <c:pt idx="405">
                  <c:v>15/10/2020 21:00:00</c:v>
                </c:pt>
                <c:pt idx="406">
                  <c:v>15/10/2020 22:00:00</c:v>
                </c:pt>
                <c:pt idx="407">
                  <c:v>15/10/2020 23:00:00</c:v>
                </c:pt>
                <c:pt idx="408">
                  <c:v>16/10/2020 00:00:00</c:v>
                </c:pt>
                <c:pt idx="409">
                  <c:v>16/10/2020 01:00:00</c:v>
                </c:pt>
                <c:pt idx="410">
                  <c:v>16/10/2020 02:00:00</c:v>
                </c:pt>
                <c:pt idx="411">
                  <c:v>16/10/2020 03:00:00</c:v>
                </c:pt>
                <c:pt idx="412">
                  <c:v>16/10/2020 04:00:00</c:v>
                </c:pt>
                <c:pt idx="413">
                  <c:v>16/10/2020 05:00:00</c:v>
                </c:pt>
                <c:pt idx="414">
                  <c:v>16/10/2020 06:00:00</c:v>
                </c:pt>
                <c:pt idx="415">
                  <c:v>16/10/2020 07:00:00</c:v>
                </c:pt>
                <c:pt idx="416">
                  <c:v>16/10/2020 08:00:00</c:v>
                </c:pt>
                <c:pt idx="417">
                  <c:v>16/10/2020 09:00:00</c:v>
                </c:pt>
                <c:pt idx="418">
                  <c:v>16/10/2020 10:00:00</c:v>
                </c:pt>
                <c:pt idx="419">
                  <c:v>16/10/2020 11:00:00</c:v>
                </c:pt>
                <c:pt idx="420">
                  <c:v>16/10/2020 12:00:00</c:v>
                </c:pt>
                <c:pt idx="421">
                  <c:v>16/10/2020 13:00:00</c:v>
                </c:pt>
                <c:pt idx="422">
                  <c:v>16/10/2020 14:00:00</c:v>
                </c:pt>
                <c:pt idx="423">
                  <c:v>16/10/2020 15:00:00</c:v>
                </c:pt>
                <c:pt idx="424">
                  <c:v>16/10/2020 16:00:00</c:v>
                </c:pt>
                <c:pt idx="425">
                  <c:v>16/10/2020 17:00:00</c:v>
                </c:pt>
                <c:pt idx="426">
                  <c:v>16/10/2020 18:00:00</c:v>
                </c:pt>
                <c:pt idx="427">
                  <c:v>16/10/2020 19:00:00</c:v>
                </c:pt>
                <c:pt idx="428">
                  <c:v>16/10/2020 20:00:00</c:v>
                </c:pt>
                <c:pt idx="429">
                  <c:v>16/10/2020 21:00:00</c:v>
                </c:pt>
                <c:pt idx="430">
                  <c:v>16/10/2020 22:00:00</c:v>
                </c:pt>
                <c:pt idx="431">
                  <c:v>16/10/2020 23:00:00</c:v>
                </c:pt>
                <c:pt idx="432">
                  <c:v>17/10/2020 00:00:00</c:v>
                </c:pt>
                <c:pt idx="433">
                  <c:v>17/10/2020 01:00:00</c:v>
                </c:pt>
                <c:pt idx="434">
                  <c:v>17/10/2020 02:00:00</c:v>
                </c:pt>
                <c:pt idx="435">
                  <c:v>17/10/2020 03:00:00</c:v>
                </c:pt>
                <c:pt idx="436">
                  <c:v>17/10/2020 04:00:00</c:v>
                </c:pt>
                <c:pt idx="437">
                  <c:v>17/10/2020 05:00:00</c:v>
                </c:pt>
                <c:pt idx="438">
                  <c:v>17/10/2020 06:00:00</c:v>
                </c:pt>
                <c:pt idx="439">
                  <c:v>17/10/2020 07:00:00</c:v>
                </c:pt>
                <c:pt idx="440">
                  <c:v>17/10/2020 08:00:00</c:v>
                </c:pt>
                <c:pt idx="441">
                  <c:v>17/10/2020 09:00:00</c:v>
                </c:pt>
                <c:pt idx="442">
                  <c:v>17/10/2020 10:00:00</c:v>
                </c:pt>
                <c:pt idx="443">
                  <c:v>17/10/2020 11:00:00</c:v>
                </c:pt>
                <c:pt idx="444">
                  <c:v>17/10/2020 12:00:00</c:v>
                </c:pt>
                <c:pt idx="445">
                  <c:v>17/10/2020 13:00:00</c:v>
                </c:pt>
                <c:pt idx="446">
                  <c:v>17/10/2020 14:00:00</c:v>
                </c:pt>
                <c:pt idx="447">
                  <c:v>17/10/2020 15:00:00</c:v>
                </c:pt>
                <c:pt idx="448">
                  <c:v>17/10/2020 16:00:00</c:v>
                </c:pt>
                <c:pt idx="449">
                  <c:v>17/10/2020 17:00:00</c:v>
                </c:pt>
                <c:pt idx="450">
                  <c:v>17/10/2020 18:00:00</c:v>
                </c:pt>
                <c:pt idx="451">
                  <c:v>17/10/2020 19:00:00</c:v>
                </c:pt>
                <c:pt idx="452">
                  <c:v>17/10/2020 20:00:00</c:v>
                </c:pt>
                <c:pt idx="453">
                  <c:v>17/10/2020 21:00:00</c:v>
                </c:pt>
                <c:pt idx="454">
                  <c:v>17/10/2020 22:00:00</c:v>
                </c:pt>
                <c:pt idx="455">
                  <c:v>17/10/2020 23:00:00</c:v>
                </c:pt>
                <c:pt idx="456">
                  <c:v>18/10/2020 00:00:00</c:v>
                </c:pt>
                <c:pt idx="457">
                  <c:v>18/10/2020 01:00:00</c:v>
                </c:pt>
                <c:pt idx="458">
                  <c:v>18/10/2020 02:00:00</c:v>
                </c:pt>
                <c:pt idx="459">
                  <c:v>18/10/2020 03:00:00</c:v>
                </c:pt>
                <c:pt idx="460">
                  <c:v>18/10/2020 04:00:00</c:v>
                </c:pt>
                <c:pt idx="461">
                  <c:v>18/10/2020 05:00:00</c:v>
                </c:pt>
                <c:pt idx="462">
                  <c:v>18/10/2020 06:00:00</c:v>
                </c:pt>
                <c:pt idx="463">
                  <c:v>18/10/2020 07:00:00</c:v>
                </c:pt>
                <c:pt idx="464">
                  <c:v>18/10/2020 08:00:00</c:v>
                </c:pt>
                <c:pt idx="465">
                  <c:v>18/10/2020 09:00:00</c:v>
                </c:pt>
                <c:pt idx="466">
                  <c:v>18/10/2020 10:00:00</c:v>
                </c:pt>
                <c:pt idx="467">
                  <c:v>18/10/2020 11:00:00</c:v>
                </c:pt>
                <c:pt idx="468">
                  <c:v>18/10/2020 12:00:00</c:v>
                </c:pt>
                <c:pt idx="469">
                  <c:v>18/10/2020 13:00:00</c:v>
                </c:pt>
                <c:pt idx="470">
                  <c:v>18/10/2020 14:00:00</c:v>
                </c:pt>
                <c:pt idx="471">
                  <c:v>18/10/2020 15:00:00</c:v>
                </c:pt>
                <c:pt idx="472">
                  <c:v>18/10/2020 16:00:00</c:v>
                </c:pt>
                <c:pt idx="473">
                  <c:v>18/10/2020 17:00:00</c:v>
                </c:pt>
                <c:pt idx="474">
                  <c:v>18/10/2020 18:00:00</c:v>
                </c:pt>
                <c:pt idx="475">
                  <c:v>18/10/2020 19:00:00</c:v>
                </c:pt>
                <c:pt idx="476">
                  <c:v>18/10/2020 20:00:00</c:v>
                </c:pt>
                <c:pt idx="477">
                  <c:v>18/10/2020 21:00:00</c:v>
                </c:pt>
                <c:pt idx="478">
                  <c:v>18/10/2020 22:00:00</c:v>
                </c:pt>
                <c:pt idx="479">
                  <c:v>18/10/2020 23:00:00</c:v>
                </c:pt>
                <c:pt idx="480">
                  <c:v>19/10/2020 00:00:00</c:v>
                </c:pt>
                <c:pt idx="481">
                  <c:v>19/10/2020 01:00:00</c:v>
                </c:pt>
                <c:pt idx="482">
                  <c:v>19/10/2020 02:00:00</c:v>
                </c:pt>
                <c:pt idx="483">
                  <c:v>19/10/2020 03:00:00</c:v>
                </c:pt>
                <c:pt idx="484">
                  <c:v>19/10/2020 04:00:00</c:v>
                </c:pt>
                <c:pt idx="485">
                  <c:v>19/10/2020 05:00:00</c:v>
                </c:pt>
                <c:pt idx="486">
                  <c:v>19/10/2020 06:00:00</c:v>
                </c:pt>
                <c:pt idx="487">
                  <c:v>19/10/2020 07:00:00</c:v>
                </c:pt>
                <c:pt idx="488">
                  <c:v>19/10/2020 08:00:00</c:v>
                </c:pt>
                <c:pt idx="489">
                  <c:v>19/10/2020 09:00:00</c:v>
                </c:pt>
                <c:pt idx="490">
                  <c:v>19/10/2020 10:00:00</c:v>
                </c:pt>
                <c:pt idx="491">
                  <c:v>19/10/2020 11:00:00</c:v>
                </c:pt>
                <c:pt idx="492">
                  <c:v>19/10/2020 12:00:00</c:v>
                </c:pt>
                <c:pt idx="493">
                  <c:v>19/10/2020 13:00:00</c:v>
                </c:pt>
                <c:pt idx="494">
                  <c:v>19/10/2020 14:00:00</c:v>
                </c:pt>
                <c:pt idx="495">
                  <c:v>19/10/2020 15:00:00</c:v>
                </c:pt>
                <c:pt idx="496">
                  <c:v>19/10/2020 16:00:00</c:v>
                </c:pt>
                <c:pt idx="497">
                  <c:v>19/10/2020 17:00:00</c:v>
                </c:pt>
                <c:pt idx="498">
                  <c:v>19/10/2020 18:00:00</c:v>
                </c:pt>
                <c:pt idx="499">
                  <c:v>19/10/2020 19:00:00</c:v>
                </c:pt>
                <c:pt idx="500">
                  <c:v>19/10/2020 20:00:00</c:v>
                </c:pt>
                <c:pt idx="501">
                  <c:v>19/10/2020 21:00:00</c:v>
                </c:pt>
                <c:pt idx="502">
                  <c:v>19/10/2020 22:00:00</c:v>
                </c:pt>
                <c:pt idx="503">
                  <c:v>19/10/2020 23:00:00</c:v>
                </c:pt>
                <c:pt idx="504">
                  <c:v>20/10/2020 00:00:00</c:v>
                </c:pt>
                <c:pt idx="505">
                  <c:v>20/10/2020 01:00:00</c:v>
                </c:pt>
                <c:pt idx="506">
                  <c:v>20/10/2020 02:00:00</c:v>
                </c:pt>
                <c:pt idx="507">
                  <c:v>20/10/2020 03:00:00</c:v>
                </c:pt>
                <c:pt idx="508">
                  <c:v>20/10/2020 04:00:00</c:v>
                </c:pt>
                <c:pt idx="509">
                  <c:v>20/10/2020 05:00:00</c:v>
                </c:pt>
                <c:pt idx="510">
                  <c:v>20/10/2020 06:00:00</c:v>
                </c:pt>
                <c:pt idx="511">
                  <c:v>20/10/2020 07:00:00</c:v>
                </c:pt>
                <c:pt idx="512">
                  <c:v>20/10/2020 08:00:00</c:v>
                </c:pt>
                <c:pt idx="513">
                  <c:v>20/10/2020 09:00:00</c:v>
                </c:pt>
                <c:pt idx="514">
                  <c:v>20/10/2020 10:00:00</c:v>
                </c:pt>
                <c:pt idx="515">
                  <c:v>20/10/2020 11:00:00</c:v>
                </c:pt>
                <c:pt idx="516">
                  <c:v>20/10/2020 12:00:00</c:v>
                </c:pt>
                <c:pt idx="517">
                  <c:v>20/10/2020 13:00:00</c:v>
                </c:pt>
                <c:pt idx="518">
                  <c:v>20/10/2020 14:00:00</c:v>
                </c:pt>
                <c:pt idx="519">
                  <c:v>20/10/2020 15:00:00</c:v>
                </c:pt>
                <c:pt idx="520">
                  <c:v>20/10/2020 16:00:00</c:v>
                </c:pt>
                <c:pt idx="521">
                  <c:v>20/10/2020 17:00:00</c:v>
                </c:pt>
                <c:pt idx="522">
                  <c:v>20/10/2020 18:00:00</c:v>
                </c:pt>
                <c:pt idx="523">
                  <c:v>20/10/2020 19:00:00</c:v>
                </c:pt>
                <c:pt idx="524">
                  <c:v>20/10/2020 20:00:00</c:v>
                </c:pt>
                <c:pt idx="525">
                  <c:v>20/10/2020 21:00:00</c:v>
                </c:pt>
                <c:pt idx="526">
                  <c:v>20/10/2020 22:00:00</c:v>
                </c:pt>
                <c:pt idx="527">
                  <c:v>20/10/2020 23:00:00</c:v>
                </c:pt>
                <c:pt idx="528">
                  <c:v>21/10/2020 00:00:00</c:v>
                </c:pt>
                <c:pt idx="529">
                  <c:v>21/10/2020 01:00:00</c:v>
                </c:pt>
                <c:pt idx="530">
                  <c:v>21/10/2020 02:00:00</c:v>
                </c:pt>
                <c:pt idx="531">
                  <c:v>21/10/2020 03:00:00</c:v>
                </c:pt>
                <c:pt idx="532">
                  <c:v>21/10/2020 04:00:00</c:v>
                </c:pt>
                <c:pt idx="533">
                  <c:v>21/10/2020 05:00:00</c:v>
                </c:pt>
                <c:pt idx="534">
                  <c:v>21/10/2020 06:00:00</c:v>
                </c:pt>
                <c:pt idx="535">
                  <c:v>21/10/2020 07:00:00</c:v>
                </c:pt>
                <c:pt idx="536">
                  <c:v>21/10/2020 08:00:00</c:v>
                </c:pt>
                <c:pt idx="537">
                  <c:v>21/10/2020 09:00:00</c:v>
                </c:pt>
                <c:pt idx="538">
                  <c:v>21/10/2020 10:00:00</c:v>
                </c:pt>
                <c:pt idx="539">
                  <c:v>21/10/2020 11:00:00</c:v>
                </c:pt>
                <c:pt idx="540">
                  <c:v>21/10/2020 12:00:00</c:v>
                </c:pt>
                <c:pt idx="541">
                  <c:v>21/10/2020 13:00:00</c:v>
                </c:pt>
                <c:pt idx="542">
                  <c:v>21/10/2020 14:00:00</c:v>
                </c:pt>
                <c:pt idx="543">
                  <c:v>21/10/2020 15:00:00</c:v>
                </c:pt>
                <c:pt idx="544">
                  <c:v>21/10/2020 16:00:00</c:v>
                </c:pt>
                <c:pt idx="545">
                  <c:v>21/10/2020 17:00:00</c:v>
                </c:pt>
                <c:pt idx="546">
                  <c:v>21/10/2020 18:00:00</c:v>
                </c:pt>
                <c:pt idx="547">
                  <c:v>21/10/2020 19:00:00</c:v>
                </c:pt>
                <c:pt idx="548">
                  <c:v>21/10/2020 20:00:00</c:v>
                </c:pt>
                <c:pt idx="549">
                  <c:v>21/10/2020 21:00:00</c:v>
                </c:pt>
                <c:pt idx="550">
                  <c:v>21/10/2020 22:00:00</c:v>
                </c:pt>
                <c:pt idx="551">
                  <c:v>21/10/2020 23:00:00</c:v>
                </c:pt>
                <c:pt idx="552">
                  <c:v>22/10/2020 00:00:00</c:v>
                </c:pt>
                <c:pt idx="553">
                  <c:v>22/10/2020 01:00:00</c:v>
                </c:pt>
                <c:pt idx="554">
                  <c:v>22/10/2020 02:00:00</c:v>
                </c:pt>
                <c:pt idx="555">
                  <c:v>22/10/2020 03:00:00</c:v>
                </c:pt>
                <c:pt idx="556">
                  <c:v>22/10/2020 04:00:00</c:v>
                </c:pt>
                <c:pt idx="557">
                  <c:v>22/10/2020 05:00:00</c:v>
                </c:pt>
                <c:pt idx="558">
                  <c:v>22/10/2020 06:00:00</c:v>
                </c:pt>
                <c:pt idx="559">
                  <c:v>22/10/2020 07:00:00</c:v>
                </c:pt>
                <c:pt idx="560">
                  <c:v>22/10/2020 08:00:00</c:v>
                </c:pt>
                <c:pt idx="561">
                  <c:v>22/10/2020 09:00:00</c:v>
                </c:pt>
                <c:pt idx="562">
                  <c:v>22/10/2020 10:00:00</c:v>
                </c:pt>
                <c:pt idx="563">
                  <c:v>22/10/2020 11:00:00</c:v>
                </c:pt>
                <c:pt idx="564">
                  <c:v>22/10/2020 12:00:00</c:v>
                </c:pt>
                <c:pt idx="565">
                  <c:v>22/10/2020 13:00:00</c:v>
                </c:pt>
                <c:pt idx="566">
                  <c:v>22/10/2020 14:00:00</c:v>
                </c:pt>
                <c:pt idx="567">
                  <c:v>22/10/2020 15:00:00</c:v>
                </c:pt>
                <c:pt idx="568">
                  <c:v>22/10/2020 16:00:00</c:v>
                </c:pt>
                <c:pt idx="569">
                  <c:v>22/10/2020 17:00:00</c:v>
                </c:pt>
                <c:pt idx="570">
                  <c:v>22/10/2020 18:00:00</c:v>
                </c:pt>
                <c:pt idx="571">
                  <c:v>22/10/2020 19:00:00</c:v>
                </c:pt>
                <c:pt idx="572">
                  <c:v>22/10/2020 20:00:00</c:v>
                </c:pt>
                <c:pt idx="573">
                  <c:v>22/10/2020 21:00:00</c:v>
                </c:pt>
                <c:pt idx="574">
                  <c:v>22/10/2020 22:00:00</c:v>
                </c:pt>
                <c:pt idx="575">
                  <c:v>22/10/2020 23:00:00</c:v>
                </c:pt>
                <c:pt idx="576">
                  <c:v>23/10/2020 00:00:00</c:v>
                </c:pt>
                <c:pt idx="577">
                  <c:v>23/10/2020 01:00:00</c:v>
                </c:pt>
                <c:pt idx="578">
                  <c:v>23/10/2020 02:00:00</c:v>
                </c:pt>
                <c:pt idx="579">
                  <c:v>23/10/2020 03:00:00</c:v>
                </c:pt>
                <c:pt idx="580">
                  <c:v>23/10/2020 04:00:00</c:v>
                </c:pt>
                <c:pt idx="581">
                  <c:v>23/10/2020 05:00:00</c:v>
                </c:pt>
                <c:pt idx="582">
                  <c:v>23/10/2020 06:00:00</c:v>
                </c:pt>
                <c:pt idx="583">
                  <c:v>23/10/2020 07:00:00</c:v>
                </c:pt>
                <c:pt idx="584">
                  <c:v>23/10/2020 08:00:00</c:v>
                </c:pt>
                <c:pt idx="585">
                  <c:v>23/10/2020 09:00:00</c:v>
                </c:pt>
                <c:pt idx="586">
                  <c:v>23/10/2020 10:00:00</c:v>
                </c:pt>
                <c:pt idx="587">
                  <c:v>23/10/2020 11:00:00</c:v>
                </c:pt>
                <c:pt idx="588">
                  <c:v>23/10/2020 12:00:00</c:v>
                </c:pt>
                <c:pt idx="589">
                  <c:v>23/10/2020 13:00:00</c:v>
                </c:pt>
                <c:pt idx="590">
                  <c:v>23/10/2020 14:00:00</c:v>
                </c:pt>
                <c:pt idx="591">
                  <c:v>23/10/2020 15:00:00</c:v>
                </c:pt>
                <c:pt idx="592">
                  <c:v>23/10/2020 16:00:00</c:v>
                </c:pt>
                <c:pt idx="593">
                  <c:v>23/10/2020 17:00:00</c:v>
                </c:pt>
                <c:pt idx="594">
                  <c:v>23/10/2020 18:00:00</c:v>
                </c:pt>
                <c:pt idx="595">
                  <c:v>23/10/2020 19:00:00</c:v>
                </c:pt>
                <c:pt idx="596">
                  <c:v>23/10/2020 20:00:00</c:v>
                </c:pt>
                <c:pt idx="597">
                  <c:v>23/10/2020 21:00:00</c:v>
                </c:pt>
                <c:pt idx="598">
                  <c:v>23/10/2020 22:00:00</c:v>
                </c:pt>
                <c:pt idx="599">
                  <c:v>23/10/2020 23:00:00</c:v>
                </c:pt>
                <c:pt idx="600">
                  <c:v>24/10/2020 00:00:00</c:v>
                </c:pt>
                <c:pt idx="601">
                  <c:v>24/10/2020 01:00:00</c:v>
                </c:pt>
                <c:pt idx="602">
                  <c:v>24/10/2020 02:00:00</c:v>
                </c:pt>
                <c:pt idx="603">
                  <c:v>24/10/2020 03:00:00</c:v>
                </c:pt>
                <c:pt idx="604">
                  <c:v>24/10/2020 04:00:00</c:v>
                </c:pt>
                <c:pt idx="605">
                  <c:v>24/10/2020 05:00:00</c:v>
                </c:pt>
                <c:pt idx="606">
                  <c:v>24/10/2020 06:00:00</c:v>
                </c:pt>
                <c:pt idx="607">
                  <c:v>24/10/2020 07:00:00</c:v>
                </c:pt>
                <c:pt idx="608">
                  <c:v>24/10/2020 08:00:00</c:v>
                </c:pt>
                <c:pt idx="609">
                  <c:v>24/10/2020 09:00:00</c:v>
                </c:pt>
                <c:pt idx="610">
                  <c:v>24/10/2020 10:00:00</c:v>
                </c:pt>
                <c:pt idx="611">
                  <c:v>24/10/2020 11:00:00</c:v>
                </c:pt>
                <c:pt idx="612">
                  <c:v>24/10/2020 12:00:00</c:v>
                </c:pt>
                <c:pt idx="613">
                  <c:v>24/10/2020 13:00:00</c:v>
                </c:pt>
                <c:pt idx="614">
                  <c:v>24/10/2020 14:00:00</c:v>
                </c:pt>
                <c:pt idx="615">
                  <c:v>24/10/2020 15:00:00</c:v>
                </c:pt>
                <c:pt idx="616">
                  <c:v>24/10/2020 16:00:00</c:v>
                </c:pt>
                <c:pt idx="617">
                  <c:v>24/10/2020 17:00:00</c:v>
                </c:pt>
                <c:pt idx="618">
                  <c:v>24/10/2020 18:00:00</c:v>
                </c:pt>
                <c:pt idx="619">
                  <c:v>24/10/2020 19:00:00</c:v>
                </c:pt>
                <c:pt idx="620">
                  <c:v>24/10/2020 20:00:00</c:v>
                </c:pt>
                <c:pt idx="621">
                  <c:v>24/10/2020 21:00:00</c:v>
                </c:pt>
                <c:pt idx="622">
                  <c:v>24/10/2020 22:00:00</c:v>
                </c:pt>
                <c:pt idx="623">
                  <c:v>24/10/2020 23:00:00</c:v>
                </c:pt>
                <c:pt idx="624">
                  <c:v>25/10/2020 00:00:00</c:v>
                </c:pt>
                <c:pt idx="625">
                  <c:v>25/10/2020 01:00:00</c:v>
                </c:pt>
                <c:pt idx="626">
                  <c:v>25/10/2020 02:00:00</c:v>
                </c:pt>
                <c:pt idx="627">
                  <c:v>25/10/2020 03:00:00</c:v>
                </c:pt>
                <c:pt idx="628">
                  <c:v>25/10/2020 04:00:00</c:v>
                </c:pt>
                <c:pt idx="629">
                  <c:v>25/10/2020 05:00:00</c:v>
                </c:pt>
                <c:pt idx="630">
                  <c:v>25/10/2020 06:00:00</c:v>
                </c:pt>
                <c:pt idx="631">
                  <c:v>25/10/2020 07:00:00</c:v>
                </c:pt>
                <c:pt idx="632">
                  <c:v>25/10/2020 08:00:00</c:v>
                </c:pt>
                <c:pt idx="633">
                  <c:v>25/10/2020 09:00:00</c:v>
                </c:pt>
                <c:pt idx="634">
                  <c:v>25/10/2020 10:00:00</c:v>
                </c:pt>
                <c:pt idx="635">
                  <c:v>25/10/2020 11:00:00</c:v>
                </c:pt>
                <c:pt idx="636">
                  <c:v>25/10/2020 12:00:00</c:v>
                </c:pt>
                <c:pt idx="637">
                  <c:v>25/10/2020 13:00:00</c:v>
                </c:pt>
                <c:pt idx="638">
                  <c:v>25/10/2020 14:00:00</c:v>
                </c:pt>
                <c:pt idx="639">
                  <c:v>25/10/2020 15:00:00</c:v>
                </c:pt>
                <c:pt idx="640">
                  <c:v>25/10/2020 16:00:00</c:v>
                </c:pt>
                <c:pt idx="641">
                  <c:v>25/10/2020 17:00:00</c:v>
                </c:pt>
                <c:pt idx="642">
                  <c:v>25/10/2020 18:00:00</c:v>
                </c:pt>
                <c:pt idx="643">
                  <c:v>25/10/2020 19:00:00</c:v>
                </c:pt>
                <c:pt idx="644">
                  <c:v>25/10/2020 20:00:00</c:v>
                </c:pt>
                <c:pt idx="645">
                  <c:v>25/10/2020 21:00:00</c:v>
                </c:pt>
                <c:pt idx="646">
                  <c:v>25/10/2020 22:00:00</c:v>
                </c:pt>
                <c:pt idx="647">
                  <c:v>25/10/2020 23:00:00</c:v>
                </c:pt>
                <c:pt idx="648">
                  <c:v>26/10/2020 00:00:00</c:v>
                </c:pt>
                <c:pt idx="649">
                  <c:v>26/10/2020 01:00:00</c:v>
                </c:pt>
                <c:pt idx="650">
                  <c:v>26/10/2020 02:00:00</c:v>
                </c:pt>
                <c:pt idx="651">
                  <c:v>26/10/2020 03:00:00</c:v>
                </c:pt>
                <c:pt idx="652">
                  <c:v>26/10/2020 04:00:00</c:v>
                </c:pt>
                <c:pt idx="653">
                  <c:v>26/10/2020 05:00:00</c:v>
                </c:pt>
                <c:pt idx="654">
                  <c:v>26/10/2020 06:00:00</c:v>
                </c:pt>
                <c:pt idx="655">
                  <c:v>26/10/2020 07:00:00</c:v>
                </c:pt>
                <c:pt idx="656">
                  <c:v>26/10/2020 08:00:00</c:v>
                </c:pt>
                <c:pt idx="657">
                  <c:v>26/10/2020 09:00:00</c:v>
                </c:pt>
                <c:pt idx="658">
                  <c:v>26/10/2020 10:00:00</c:v>
                </c:pt>
                <c:pt idx="659">
                  <c:v>26/10/2020 11:00:00</c:v>
                </c:pt>
                <c:pt idx="660">
                  <c:v>26/10/2020 12:00:00</c:v>
                </c:pt>
                <c:pt idx="661">
                  <c:v>26/10/2020 13:00:00</c:v>
                </c:pt>
                <c:pt idx="662">
                  <c:v>26/10/2020 14:00:00</c:v>
                </c:pt>
                <c:pt idx="663">
                  <c:v>26/10/2020 15:00:00</c:v>
                </c:pt>
                <c:pt idx="664">
                  <c:v>26/10/2020 16:00:00</c:v>
                </c:pt>
                <c:pt idx="665">
                  <c:v>26/10/2020 17:00:00</c:v>
                </c:pt>
                <c:pt idx="666">
                  <c:v>26/10/2020 18:00:00</c:v>
                </c:pt>
                <c:pt idx="667">
                  <c:v>26/10/2020 19:00:00</c:v>
                </c:pt>
                <c:pt idx="668">
                  <c:v>26/10/2020 20:00:00</c:v>
                </c:pt>
                <c:pt idx="669">
                  <c:v>26/10/2020 21:00:00</c:v>
                </c:pt>
                <c:pt idx="670">
                  <c:v>26/10/2020 22:00:00</c:v>
                </c:pt>
                <c:pt idx="671">
                  <c:v>26/10/2020 23:00:00</c:v>
                </c:pt>
                <c:pt idx="672">
                  <c:v>27/10/2020 00:00:00</c:v>
                </c:pt>
                <c:pt idx="673">
                  <c:v>27/10/2020 01:00:00</c:v>
                </c:pt>
                <c:pt idx="674">
                  <c:v>27/10/2020 02:00:00</c:v>
                </c:pt>
                <c:pt idx="675">
                  <c:v>27/10/2020 03:00:00</c:v>
                </c:pt>
                <c:pt idx="676">
                  <c:v>27/10/2020 04:00:00</c:v>
                </c:pt>
                <c:pt idx="677">
                  <c:v>27/10/2020 05:00:00</c:v>
                </c:pt>
                <c:pt idx="678">
                  <c:v>27/10/2020 06:00:00</c:v>
                </c:pt>
                <c:pt idx="679">
                  <c:v>27/10/2020 07:00:00</c:v>
                </c:pt>
                <c:pt idx="680">
                  <c:v>27/10/2020 08:00:00</c:v>
                </c:pt>
                <c:pt idx="681">
                  <c:v>27/10/2020 09:00:00</c:v>
                </c:pt>
                <c:pt idx="682">
                  <c:v>27/10/2020 10:00:00</c:v>
                </c:pt>
                <c:pt idx="683">
                  <c:v>27/10/2020 11:00:00</c:v>
                </c:pt>
                <c:pt idx="684">
                  <c:v>27/10/2020 12:00:00</c:v>
                </c:pt>
                <c:pt idx="685">
                  <c:v>27/10/2020 13:00:00</c:v>
                </c:pt>
                <c:pt idx="686">
                  <c:v>27/10/2020 14:00:00</c:v>
                </c:pt>
                <c:pt idx="687">
                  <c:v>27/10/2020 15:00:00</c:v>
                </c:pt>
                <c:pt idx="688">
                  <c:v>27/10/2020 16:00:00</c:v>
                </c:pt>
                <c:pt idx="689">
                  <c:v>27/10/2020 17:00:00</c:v>
                </c:pt>
                <c:pt idx="690">
                  <c:v>27/10/2020 18:00:00</c:v>
                </c:pt>
                <c:pt idx="691">
                  <c:v>27/10/2020 19:00:00</c:v>
                </c:pt>
                <c:pt idx="692">
                  <c:v>27/10/2020 20:00:00</c:v>
                </c:pt>
                <c:pt idx="693">
                  <c:v>27/10/2020 21:00:00</c:v>
                </c:pt>
                <c:pt idx="694">
                  <c:v>27/10/2020 22:00:00</c:v>
                </c:pt>
                <c:pt idx="695">
                  <c:v>27/10/2020 23:00:00</c:v>
                </c:pt>
                <c:pt idx="696">
                  <c:v>28/10/2020 00:00:00</c:v>
                </c:pt>
                <c:pt idx="697">
                  <c:v>28/10/2020 01:00:00</c:v>
                </c:pt>
                <c:pt idx="698">
                  <c:v>28/10/2020 02:00:00</c:v>
                </c:pt>
                <c:pt idx="699">
                  <c:v>28/10/2020 03:00:00</c:v>
                </c:pt>
                <c:pt idx="700">
                  <c:v>28/10/2020 04:00:00</c:v>
                </c:pt>
                <c:pt idx="701">
                  <c:v>28/10/2020 05:00:00</c:v>
                </c:pt>
                <c:pt idx="702">
                  <c:v>28/10/2020 06:00:00</c:v>
                </c:pt>
                <c:pt idx="703">
                  <c:v>28/10/2020 07:00:00</c:v>
                </c:pt>
                <c:pt idx="704">
                  <c:v>28/10/2020 08:00:00</c:v>
                </c:pt>
                <c:pt idx="705">
                  <c:v>28/10/2020 09:00:00</c:v>
                </c:pt>
                <c:pt idx="706">
                  <c:v>28/10/2020 10:00:00</c:v>
                </c:pt>
                <c:pt idx="707">
                  <c:v>28/10/2020 11:00:00</c:v>
                </c:pt>
                <c:pt idx="708">
                  <c:v>28/10/2020 12:00:00</c:v>
                </c:pt>
                <c:pt idx="709">
                  <c:v>28/10/2020 13:00:00</c:v>
                </c:pt>
                <c:pt idx="710">
                  <c:v>28/10/2020 14:00:00</c:v>
                </c:pt>
                <c:pt idx="711">
                  <c:v>28/10/2020 15:00:00</c:v>
                </c:pt>
                <c:pt idx="712">
                  <c:v>28/10/2020 16:00:00</c:v>
                </c:pt>
                <c:pt idx="713">
                  <c:v>28/10/2020 17:00:00</c:v>
                </c:pt>
                <c:pt idx="714">
                  <c:v>28/10/2020 18:00:00</c:v>
                </c:pt>
                <c:pt idx="715">
                  <c:v>28/10/2020 19:00:00</c:v>
                </c:pt>
                <c:pt idx="716">
                  <c:v>28/10/2020 20:00:00</c:v>
                </c:pt>
                <c:pt idx="717">
                  <c:v>28/10/2020 21:00:00</c:v>
                </c:pt>
                <c:pt idx="718">
                  <c:v>28/10/2020 22:00:00</c:v>
                </c:pt>
                <c:pt idx="719">
                  <c:v>28/10/2020 23:00:00</c:v>
                </c:pt>
                <c:pt idx="720">
                  <c:v>29/10/2020 00:00:00</c:v>
                </c:pt>
                <c:pt idx="721">
                  <c:v>29/10/2020 01:00:00</c:v>
                </c:pt>
                <c:pt idx="722">
                  <c:v>29/10/2020 02:00:00</c:v>
                </c:pt>
                <c:pt idx="723">
                  <c:v>29/10/2020 03:00:00</c:v>
                </c:pt>
                <c:pt idx="724">
                  <c:v>29/10/2020 04:00:00</c:v>
                </c:pt>
                <c:pt idx="725">
                  <c:v>29/10/2020 05:00:00</c:v>
                </c:pt>
                <c:pt idx="726">
                  <c:v>29/10/2020 06:00:00</c:v>
                </c:pt>
                <c:pt idx="727">
                  <c:v>29/10/2020 07:00:00</c:v>
                </c:pt>
                <c:pt idx="728">
                  <c:v>29/10/2020 08:00:00</c:v>
                </c:pt>
                <c:pt idx="729">
                  <c:v>29/10/2020 09:00:00</c:v>
                </c:pt>
                <c:pt idx="730">
                  <c:v>29/10/2020 10:00:00</c:v>
                </c:pt>
                <c:pt idx="731">
                  <c:v>29/10/2020 11:00:00</c:v>
                </c:pt>
                <c:pt idx="732">
                  <c:v>29/10/2020 12:00:00</c:v>
                </c:pt>
                <c:pt idx="733">
                  <c:v>29/10/2020 13:00:00</c:v>
                </c:pt>
                <c:pt idx="734">
                  <c:v>29/10/2020 14:00:00</c:v>
                </c:pt>
                <c:pt idx="735">
                  <c:v>29/10/2020 15:00:00</c:v>
                </c:pt>
                <c:pt idx="736">
                  <c:v>29/10/2020 16:00:00</c:v>
                </c:pt>
                <c:pt idx="737">
                  <c:v>29/10/2020 17:00:00</c:v>
                </c:pt>
                <c:pt idx="738">
                  <c:v>29/10/2020 18:00:00</c:v>
                </c:pt>
                <c:pt idx="739">
                  <c:v>29/10/2020 19:00:00</c:v>
                </c:pt>
                <c:pt idx="740">
                  <c:v>29/10/2020 20:00:00</c:v>
                </c:pt>
                <c:pt idx="741">
                  <c:v>29/10/2020 21:00:00</c:v>
                </c:pt>
                <c:pt idx="742">
                  <c:v>29/10/2020 22:00:00</c:v>
                </c:pt>
                <c:pt idx="743">
                  <c:v>29/10/2020 23:00:00</c:v>
                </c:pt>
                <c:pt idx="744">
                  <c:v>30/10/2020 00:00:00</c:v>
                </c:pt>
                <c:pt idx="745">
                  <c:v>30/10/2020 01:00:00</c:v>
                </c:pt>
                <c:pt idx="746">
                  <c:v>30/10/2020 02:00:00</c:v>
                </c:pt>
                <c:pt idx="747">
                  <c:v>30/10/2020 03:00:00</c:v>
                </c:pt>
                <c:pt idx="748">
                  <c:v>30/10/2020 04:00:00</c:v>
                </c:pt>
                <c:pt idx="749">
                  <c:v>30/10/2020 05:00:00</c:v>
                </c:pt>
                <c:pt idx="750">
                  <c:v>30/10/2020 06:00:00</c:v>
                </c:pt>
                <c:pt idx="751">
                  <c:v>30/10/2020 07:00:00</c:v>
                </c:pt>
                <c:pt idx="752">
                  <c:v>30/10/2020 08:00:00</c:v>
                </c:pt>
                <c:pt idx="753">
                  <c:v>30/10/2020 09:00:00</c:v>
                </c:pt>
                <c:pt idx="754">
                  <c:v>30/10/2020 10:00:00</c:v>
                </c:pt>
                <c:pt idx="755">
                  <c:v>30/10/2020 11:00:00</c:v>
                </c:pt>
                <c:pt idx="756">
                  <c:v>30/10/2020 12:00:00</c:v>
                </c:pt>
                <c:pt idx="757">
                  <c:v>30/10/2020 13:00:00</c:v>
                </c:pt>
                <c:pt idx="758">
                  <c:v>30/10/2020 14:00:00</c:v>
                </c:pt>
                <c:pt idx="759">
                  <c:v>30/10/2020 15:00:00</c:v>
                </c:pt>
                <c:pt idx="760">
                  <c:v>30/10/2020 16:00:00</c:v>
                </c:pt>
                <c:pt idx="761">
                  <c:v>30/10/2020 17:00:00</c:v>
                </c:pt>
                <c:pt idx="762">
                  <c:v>30/10/2020 18:00:00</c:v>
                </c:pt>
                <c:pt idx="763">
                  <c:v>30/10/2020 19:00:00</c:v>
                </c:pt>
                <c:pt idx="764">
                  <c:v>30/10/2020 20:00:00</c:v>
                </c:pt>
                <c:pt idx="765">
                  <c:v>30/10/2020 21:00:00</c:v>
                </c:pt>
                <c:pt idx="766">
                  <c:v>30/10/2020 22:00:00</c:v>
                </c:pt>
                <c:pt idx="767">
                  <c:v>30/10/2020 23:00:00</c:v>
                </c:pt>
                <c:pt idx="768">
                  <c:v>31/10/2020 00:00:00</c:v>
                </c:pt>
                <c:pt idx="769">
                  <c:v>31/10/2020 01:00:00</c:v>
                </c:pt>
                <c:pt idx="770">
                  <c:v>31/10/2020 02:00:00</c:v>
                </c:pt>
                <c:pt idx="771">
                  <c:v>31/10/2020 03:00:00</c:v>
                </c:pt>
                <c:pt idx="772">
                  <c:v>31/10/2020 04:00:00</c:v>
                </c:pt>
                <c:pt idx="773">
                  <c:v>31/10/2020 05:00:00</c:v>
                </c:pt>
                <c:pt idx="774">
                  <c:v>31/10/2020 06:00:00</c:v>
                </c:pt>
                <c:pt idx="775">
                  <c:v>31/10/2020 07:00:00</c:v>
                </c:pt>
                <c:pt idx="776">
                  <c:v>31/10/2020 08:00:00</c:v>
                </c:pt>
                <c:pt idx="777">
                  <c:v>31/10/2020 09:00:00</c:v>
                </c:pt>
                <c:pt idx="778">
                  <c:v>31/10/2020 10:00:00</c:v>
                </c:pt>
                <c:pt idx="779">
                  <c:v>31/10/2020 11:00:00</c:v>
                </c:pt>
                <c:pt idx="780">
                  <c:v>31/10/2020 12:00:00</c:v>
                </c:pt>
                <c:pt idx="781">
                  <c:v>31/10/2020 13:00:00</c:v>
                </c:pt>
                <c:pt idx="782">
                  <c:v>31/10/2020 14:00:00</c:v>
                </c:pt>
                <c:pt idx="783">
                  <c:v>31/10/2020 15:00:00</c:v>
                </c:pt>
                <c:pt idx="784">
                  <c:v>31/10/2020 16:00:00</c:v>
                </c:pt>
                <c:pt idx="785">
                  <c:v>31/10/2020 17:00:00</c:v>
                </c:pt>
                <c:pt idx="786">
                  <c:v>31/10/2020 18:00:00</c:v>
                </c:pt>
                <c:pt idx="787">
                  <c:v>31/10/2020 19:00:00</c:v>
                </c:pt>
                <c:pt idx="788">
                  <c:v>31/10/2020 20:00:00</c:v>
                </c:pt>
                <c:pt idx="789">
                  <c:v>31/10/2020 21:00:00</c:v>
                </c:pt>
                <c:pt idx="790">
                  <c:v>31/10/2020 22:00:00</c:v>
                </c:pt>
                <c:pt idx="791">
                  <c:v>31/10/2020 23:00:00</c:v>
                </c:pt>
                <c:pt idx="792">
                  <c:v>01/11/2020 00:00:00</c:v>
                </c:pt>
                <c:pt idx="793">
                  <c:v>01/11/2020 01:00:00</c:v>
                </c:pt>
                <c:pt idx="794">
                  <c:v>01/11/2020 02:00:00</c:v>
                </c:pt>
                <c:pt idx="795">
                  <c:v>01/11/2020 03:00:00</c:v>
                </c:pt>
                <c:pt idx="796">
                  <c:v>01/11/2020 04:00:00</c:v>
                </c:pt>
                <c:pt idx="797">
                  <c:v>01/11/2020 05:00:00</c:v>
                </c:pt>
                <c:pt idx="798">
                  <c:v>01/11/2020 06:00:00</c:v>
                </c:pt>
                <c:pt idx="799">
                  <c:v>01/11/2020 07:00:00</c:v>
                </c:pt>
                <c:pt idx="800">
                  <c:v>01/11/2020 08:00:00</c:v>
                </c:pt>
                <c:pt idx="801">
                  <c:v>01/11/2020 09:00:00</c:v>
                </c:pt>
                <c:pt idx="802">
                  <c:v>01/11/2020 10:00:00</c:v>
                </c:pt>
                <c:pt idx="803">
                  <c:v>01/11/2020 11:00:00</c:v>
                </c:pt>
                <c:pt idx="804">
                  <c:v>01/11/2020 12:00:00</c:v>
                </c:pt>
                <c:pt idx="805">
                  <c:v>01/11/2020 13:00:00</c:v>
                </c:pt>
                <c:pt idx="806">
                  <c:v>01/11/2020 14:00:00</c:v>
                </c:pt>
                <c:pt idx="807">
                  <c:v>01/11/2020 15:00:00</c:v>
                </c:pt>
                <c:pt idx="808">
                  <c:v>01/11/2020 16:00:00</c:v>
                </c:pt>
                <c:pt idx="809">
                  <c:v>01/11/2020 17:00:00</c:v>
                </c:pt>
                <c:pt idx="810">
                  <c:v>01/11/2020 18:00:00</c:v>
                </c:pt>
                <c:pt idx="811">
                  <c:v>01/11/2020 19:00:00</c:v>
                </c:pt>
                <c:pt idx="812">
                  <c:v>01/11/2020 20:00:00</c:v>
                </c:pt>
                <c:pt idx="813">
                  <c:v>01/11/2020 21:00:00</c:v>
                </c:pt>
                <c:pt idx="814">
                  <c:v>01/11/2020 22:00:00</c:v>
                </c:pt>
                <c:pt idx="815">
                  <c:v>01/11/2020 23:00:00</c:v>
                </c:pt>
              </c:strCache>
            </c:strRef>
          </c:cat>
          <c:val>
            <c:numRef>
              <c:f>Sheet1!$B$3:$B$819</c:f>
              <c:numCache>
                <c:formatCode>#,##0.00</c:formatCode>
                <c:ptCount val="816"/>
                <c:pt idx="0">
                  <c:v>42.008333333333333</c:v>
                </c:pt>
                <c:pt idx="1">
                  <c:v>45.454166666666673</c:v>
                </c:pt>
                <c:pt idx="2">
                  <c:v>44.395833333333336</c:v>
                </c:pt>
                <c:pt idx="3">
                  <c:v>64.462500000000006</c:v>
                </c:pt>
                <c:pt idx="4">
                  <c:v>46.133333333333326</c:v>
                </c:pt>
                <c:pt idx="5">
                  <c:v>66.333333333333343</c:v>
                </c:pt>
                <c:pt idx="6">
                  <c:v>37.324999999999996</c:v>
                </c:pt>
                <c:pt idx="7">
                  <c:v>33.841666666666669</c:v>
                </c:pt>
                <c:pt idx="8">
                  <c:v>34.299999999999997</c:v>
                </c:pt>
                <c:pt idx="9">
                  <c:v>62.62083333333333</c:v>
                </c:pt>
                <c:pt idx="10">
                  <c:v>61.716666666666661</c:v>
                </c:pt>
                <c:pt idx="11">
                  <c:v>58.625</c:v>
                </c:pt>
                <c:pt idx="12">
                  <c:v>74.329166666666666</c:v>
                </c:pt>
                <c:pt idx="13">
                  <c:v>56.12083333333333</c:v>
                </c:pt>
                <c:pt idx="14">
                  <c:v>50.85</c:v>
                </c:pt>
                <c:pt idx="15">
                  <c:v>48.354166666666664</c:v>
                </c:pt>
                <c:pt idx="16">
                  <c:v>53.941666666666663</c:v>
                </c:pt>
                <c:pt idx="17">
                  <c:v>53.291666666666664</c:v>
                </c:pt>
                <c:pt idx="18">
                  <c:v>53.449999999999996</c:v>
                </c:pt>
                <c:pt idx="19">
                  <c:v>50.420833333333341</c:v>
                </c:pt>
                <c:pt idx="20">
                  <c:v>51.070833333333333</c:v>
                </c:pt>
                <c:pt idx="21">
                  <c:v>54.766666666666673</c:v>
                </c:pt>
                <c:pt idx="22">
                  <c:v>45.741666666666667</c:v>
                </c:pt>
                <c:pt idx="23">
                  <c:v>42.6875</c:v>
                </c:pt>
                <c:pt idx="24">
                  <c:v>39.30833333333333</c:v>
                </c:pt>
                <c:pt idx="25">
                  <c:v>52.604166666666664</c:v>
                </c:pt>
                <c:pt idx="26">
                  <c:v>45.616666666666667</c:v>
                </c:pt>
                <c:pt idx="27">
                  <c:v>61.387500000000003</c:v>
                </c:pt>
                <c:pt idx="28">
                  <c:v>41.816666666666663</c:v>
                </c:pt>
                <c:pt idx="29">
                  <c:v>52.179166666666667</c:v>
                </c:pt>
                <c:pt idx="30">
                  <c:v>33.604166666666671</c:v>
                </c:pt>
                <c:pt idx="31">
                  <c:v>29.979166666666671</c:v>
                </c:pt>
                <c:pt idx="32">
                  <c:v>33.483333333333334</c:v>
                </c:pt>
                <c:pt idx="33">
                  <c:v>55.945833333333333</c:v>
                </c:pt>
                <c:pt idx="34">
                  <c:v>56.708333333333336</c:v>
                </c:pt>
                <c:pt idx="35">
                  <c:v>58.383333333333333</c:v>
                </c:pt>
                <c:pt idx="36">
                  <c:v>65.8</c:v>
                </c:pt>
                <c:pt idx="37">
                  <c:v>69.75833333333334</c:v>
                </c:pt>
                <c:pt idx="38">
                  <c:v>69.279166666666669</c:v>
                </c:pt>
                <c:pt idx="39">
                  <c:v>65.949999999999989</c:v>
                </c:pt>
                <c:pt idx="40">
                  <c:v>61.87916666666667</c:v>
                </c:pt>
                <c:pt idx="41">
                  <c:v>57.12083333333333</c:v>
                </c:pt>
                <c:pt idx="42">
                  <c:v>57.212499999999999</c:v>
                </c:pt>
                <c:pt idx="43">
                  <c:v>53.987500000000004</c:v>
                </c:pt>
                <c:pt idx="44">
                  <c:v>53.208333333333336</c:v>
                </c:pt>
                <c:pt idx="45">
                  <c:v>55.133333333333326</c:v>
                </c:pt>
                <c:pt idx="46">
                  <c:v>50.604166666666664</c:v>
                </c:pt>
                <c:pt idx="47">
                  <c:v>47.037499999999994</c:v>
                </c:pt>
                <c:pt idx="48">
                  <c:v>50.62083333333333</c:v>
                </c:pt>
                <c:pt idx="49">
                  <c:v>39.925000000000004</c:v>
                </c:pt>
                <c:pt idx="50">
                  <c:v>39.599999999999994</c:v>
                </c:pt>
                <c:pt idx="51">
                  <c:v>60.866666666666667</c:v>
                </c:pt>
                <c:pt idx="52">
                  <c:v>42.379166666666663</c:v>
                </c:pt>
                <c:pt idx="53">
                  <c:v>61.575000000000003</c:v>
                </c:pt>
                <c:pt idx="54">
                  <c:v>36.125</c:v>
                </c:pt>
                <c:pt idx="55">
                  <c:v>32.354166666666671</c:v>
                </c:pt>
                <c:pt idx="56">
                  <c:v>32.670833333333334</c:v>
                </c:pt>
                <c:pt idx="57">
                  <c:v>61.2</c:v>
                </c:pt>
                <c:pt idx="58">
                  <c:v>57.458333333333329</c:v>
                </c:pt>
                <c:pt idx="59">
                  <c:v>64.183333333333337</c:v>
                </c:pt>
                <c:pt idx="60">
                  <c:v>79.454166666666666</c:v>
                </c:pt>
                <c:pt idx="61">
                  <c:v>53.720833333333339</c:v>
                </c:pt>
                <c:pt idx="62">
                  <c:v>53.829166666666673</c:v>
                </c:pt>
                <c:pt idx="63">
                  <c:v>59.862500000000004</c:v>
                </c:pt>
                <c:pt idx="64">
                  <c:v>70.020833333333329</c:v>
                </c:pt>
                <c:pt idx="65">
                  <c:v>82.433333333333337</c:v>
                </c:pt>
                <c:pt idx="66">
                  <c:v>83.266666666666666</c:v>
                </c:pt>
                <c:pt idx="67">
                  <c:v>79.162499999999994</c:v>
                </c:pt>
                <c:pt idx="68">
                  <c:v>81.55</c:v>
                </c:pt>
                <c:pt idx="69">
                  <c:v>83.183333333333337</c:v>
                </c:pt>
                <c:pt idx="70">
                  <c:v>74.466666666666669</c:v>
                </c:pt>
                <c:pt idx="71">
                  <c:v>68.158333333333331</c:v>
                </c:pt>
                <c:pt idx="72">
                  <c:v>66.587500000000006</c:v>
                </c:pt>
                <c:pt idx="73">
                  <c:v>71.637500000000003</c:v>
                </c:pt>
                <c:pt idx="74">
                  <c:v>68.920833333333334</c:v>
                </c:pt>
                <c:pt idx="75">
                  <c:v>80.075000000000003</c:v>
                </c:pt>
                <c:pt idx="76">
                  <c:v>66.625</c:v>
                </c:pt>
                <c:pt idx="77">
                  <c:v>80.337500000000006</c:v>
                </c:pt>
                <c:pt idx="78">
                  <c:v>62.758333333333333</c:v>
                </c:pt>
                <c:pt idx="79">
                  <c:v>57.854166666666664</c:v>
                </c:pt>
                <c:pt idx="80">
                  <c:v>55.012499999999996</c:v>
                </c:pt>
                <c:pt idx="81">
                  <c:v>73.204166666666666</c:v>
                </c:pt>
                <c:pt idx="82">
                  <c:v>52.529166666666661</c:v>
                </c:pt>
                <c:pt idx="83">
                  <c:v>58.383333333333333</c:v>
                </c:pt>
                <c:pt idx="84">
                  <c:v>77.220833333333331</c:v>
                </c:pt>
                <c:pt idx="85">
                  <c:v>78.512500000000003</c:v>
                </c:pt>
                <c:pt idx="86">
                  <c:v>67.800000000000011</c:v>
                </c:pt>
                <c:pt idx="87">
                  <c:v>63.404166666666669</c:v>
                </c:pt>
                <c:pt idx="88">
                  <c:v>51.645833333333336</c:v>
                </c:pt>
                <c:pt idx="89">
                  <c:v>55.058333333333337</c:v>
                </c:pt>
                <c:pt idx="90">
                  <c:v>60.970833333333331</c:v>
                </c:pt>
                <c:pt idx="91">
                  <c:v>52.845833333333331</c:v>
                </c:pt>
                <c:pt idx="92">
                  <c:v>54.695833333333333</c:v>
                </c:pt>
                <c:pt idx="93">
                  <c:v>59.31666666666667</c:v>
                </c:pt>
                <c:pt idx="94">
                  <c:v>52.391666666666673</c:v>
                </c:pt>
                <c:pt idx="95">
                  <c:v>53.345833333333339</c:v>
                </c:pt>
                <c:pt idx="96">
                  <c:v>50.583333333333336</c:v>
                </c:pt>
                <c:pt idx="97">
                  <c:v>46.237500000000004</c:v>
                </c:pt>
                <c:pt idx="98">
                  <c:v>45.0625</c:v>
                </c:pt>
                <c:pt idx="99">
                  <c:v>60.379166666666663</c:v>
                </c:pt>
                <c:pt idx="100">
                  <c:v>44.608333333333327</c:v>
                </c:pt>
                <c:pt idx="101">
                  <c:v>68.154166666666669</c:v>
                </c:pt>
                <c:pt idx="102">
                  <c:v>35.079166666666666</c:v>
                </c:pt>
                <c:pt idx="103">
                  <c:v>39.533333333333331</c:v>
                </c:pt>
                <c:pt idx="104">
                  <c:v>31.400000000000006</c:v>
                </c:pt>
                <c:pt idx="105">
                  <c:v>63.479166666666664</c:v>
                </c:pt>
                <c:pt idx="106">
                  <c:v>51.791666666666664</c:v>
                </c:pt>
                <c:pt idx="107">
                  <c:v>54.820833333333333</c:v>
                </c:pt>
                <c:pt idx="108">
                  <c:v>75.129166666666663</c:v>
                </c:pt>
                <c:pt idx="109">
                  <c:v>68.220833333333331</c:v>
                </c:pt>
                <c:pt idx="110">
                  <c:v>69.516666666666666</c:v>
                </c:pt>
                <c:pt idx="111">
                  <c:v>64.670833333333348</c:v>
                </c:pt>
                <c:pt idx="112">
                  <c:v>67.420833333333334</c:v>
                </c:pt>
                <c:pt idx="113">
                  <c:v>64.512500000000003</c:v>
                </c:pt>
                <c:pt idx="114">
                  <c:v>75.629166666666663</c:v>
                </c:pt>
                <c:pt idx="115">
                  <c:v>71.55</c:v>
                </c:pt>
                <c:pt idx="116">
                  <c:v>72.674999999999997</c:v>
                </c:pt>
                <c:pt idx="117">
                  <c:v>73.5</c:v>
                </c:pt>
                <c:pt idx="118">
                  <c:v>65.091666666666669</c:v>
                </c:pt>
                <c:pt idx="119">
                  <c:v>60.920833333333334</c:v>
                </c:pt>
                <c:pt idx="120">
                  <c:v>62.137500000000003</c:v>
                </c:pt>
                <c:pt idx="121">
                  <c:v>70.645833333333329</c:v>
                </c:pt>
                <c:pt idx="122">
                  <c:v>64.208333333333343</c:v>
                </c:pt>
                <c:pt idx="123">
                  <c:v>80.387500000000003</c:v>
                </c:pt>
                <c:pt idx="124">
                  <c:v>69.125</c:v>
                </c:pt>
                <c:pt idx="125">
                  <c:v>85.629166666666663</c:v>
                </c:pt>
                <c:pt idx="126">
                  <c:v>64.512500000000003</c:v>
                </c:pt>
                <c:pt idx="127">
                  <c:v>64.958333333333343</c:v>
                </c:pt>
                <c:pt idx="128">
                  <c:v>61.383333333333333</c:v>
                </c:pt>
                <c:pt idx="129">
                  <c:v>81.17916666666666</c:v>
                </c:pt>
                <c:pt idx="130">
                  <c:v>65.191666666666663</c:v>
                </c:pt>
                <c:pt idx="131">
                  <c:v>57.8125</c:v>
                </c:pt>
                <c:pt idx="132">
                  <c:v>54.583333333333336</c:v>
                </c:pt>
                <c:pt idx="133">
                  <c:v>45.758333333333326</c:v>
                </c:pt>
                <c:pt idx="134">
                  <c:v>44.35</c:v>
                </c:pt>
                <c:pt idx="135">
                  <c:v>48.537499999999994</c:v>
                </c:pt>
                <c:pt idx="136">
                  <c:v>44.141666666666659</c:v>
                </c:pt>
                <c:pt idx="137">
                  <c:v>45.133333333333333</c:v>
                </c:pt>
                <c:pt idx="138">
                  <c:v>50.762499999999996</c:v>
                </c:pt>
                <c:pt idx="139">
                  <c:v>48.787499999999994</c:v>
                </c:pt>
                <c:pt idx="140">
                  <c:v>49.291666666666664</c:v>
                </c:pt>
                <c:pt idx="141">
                  <c:v>51.991666666666667</c:v>
                </c:pt>
                <c:pt idx="142">
                  <c:v>42.995833333333337</c:v>
                </c:pt>
                <c:pt idx="143">
                  <c:v>41.095833333333331</c:v>
                </c:pt>
                <c:pt idx="144">
                  <c:v>45.245833333333337</c:v>
                </c:pt>
                <c:pt idx="145">
                  <c:v>40.908333333333331</c:v>
                </c:pt>
                <c:pt idx="146">
                  <c:v>39.091666666666669</c:v>
                </c:pt>
                <c:pt idx="147">
                  <c:v>67.304166666666674</c:v>
                </c:pt>
                <c:pt idx="148">
                  <c:v>42.15</c:v>
                </c:pt>
                <c:pt idx="149">
                  <c:v>53.6875</c:v>
                </c:pt>
                <c:pt idx="150">
                  <c:v>29.641666666666666</c:v>
                </c:pt>
                <c:pt idx="151">
                  <c:v>29.029166666666654</c:v>
                </c:pt>
                <c:pt idx="152">
                  <c:v>32.358333333333334</c:v>
                </c:pt>
                <c:pt idx="153">
                  <c:v>54.170833333333327</c:v>
                </c:pt>
                <c:pt idx="154">
                  <c:v>59.583333333333336</c:v>
                </c:pt>
                <c:pt idx="155">
                  <c:v>61.316666666666663</c:v>
                </c:pt>
                <c:pt idx="156">
                  <c:v>73.591666666666669</c:v>
                </c:pt>
                <c:pt idx="157">
                  <c:v>63.266666666666666</c:v>
                </c:pt>
                <c:pt idx="158">
                  <c:v>46.641666666666673</c:v>
                </c:pt>
                <c:pt idx="159">
                  <c:v>49.620833333333337</c:v>
                </c:pt>
                <c:pt idx="160">
                  <c:v>52.729166666666664</c:v>
                </c:pt>
                <c:pt idx="161">
                  <c:v>52.845833333333331</c:v>
                </c:pt>
                <c:pt idx="162">
                  <c:v>54.620833333333337</c:v>
                </c:pt>
                <c:pt idx="163">
                  <c:v>47.3125</c:v>
                </c:pt>
                <c:pt idx="164">
                  <c:v>41.275000000000006</c:v>
                </c:pt>
                <c:pt idx="165">
                  <c:v>39.429166666666667</c:v>
                </c:pt>
                <c:pt idx="166">
                  <c:v>38.337500000000006</c:v>
                </c:pt>
                <c:pt idx="167">
                  <c:v>37.849999999999994</c:v>
                </c:pt>
                <c:pt idx="168">
                  <c:v>42.241666666666667</c:v>
                </c:pt>
                <c:pt idx="169">
                  <c:v>37.625</c:v>
                </c:pt>
                <c:pt idx="170">
                  <c:v>36.054166666666667</c:v>
                </c:pt>
                <c:pt idx="171">
                  <c:v>57.212499999999999</c:v>
                </c:pt>
                <c:pt idx="172">
                  <c:v>36.979166666666664</c:v>
                </c:pt>
                <c:pt idx="173">
                  <c:v>55.266666666666659</c:v>
                </c:pt>
                <c:pt idx="174">
                  <c:v>28.791666666666671</c:v>
                </c:pt>
                <c:pt idx="175">
                  <c:v>29.704166666666666</c:v>
                </c:pt>
                <c:pt idx="176">
                  <c:v>33.791666666666671</c:v>
                </c:pt>
                <c:pt idx="177">
                  <c:v>55.133333333333326</c:v>
                </c:pt>
                <c:pt idx="178">
                  <c:v>48.175000000000004</c:v>
                </c:pt>
                <c:pt idx="179">
                  <c:v>52.670833333333327</c:v>
                </c:pt>
                <c:pt idx="180">
                  <c:v>67.333333333333343</c:v>
                </c:pt>
                <c:pt idx="181">
                  <c:v>49.362500000000004</c:v>
                </c:pt>
                <c:pt idx="182">
                  <c:v>50.979166666666664</c:v>
                </c:pt>
                <c:pt idx="183">
                  <c:v>49.612500000000004</c:v>
                </c:pt>
                <c:pt idx="184">
                  <c:v>46.570833333333333</c:v>
                </c:pt>
                <c:pt idx="185">
                  <c:v>50.629166666666663</c:v>
                </c:pt>
                <c:pt idx="186">
                  <c:v>78.895833333333329</c:v>
                </c:pt>
                <c:pt idx="187">
                  <c:v>48.679166666666667</c:v>
                </c:pt>
                <c:pt idx="188">
                  <c:v>45.283333333333331</c:v>
                </c:pt>
                <c:pt idx="189">
                  <c:v>46.458333333333336</c:v>
                </c:pt>
                <c:pt idx="190">
                  <c:v>34.3125</c:v>
                </c:pt>
                <c:pt idx="191">
                  <c:v>34.583333333333329</c:v>
                </c:pt>
                <c:pt idx="192">
                  <c:v>37.508333333333333</c:v>
                </c:pt>
                <c:pt idx="193">
                  <c:v>46.345833333333331</c:v>
                </c:pt>
                <c:pt idx="194">
                  <c:v>43.31666666666667</c:v>
                </c:pt>
                <c:pt idx="195">
                  <c:v>57.937499999999993</c:v>
                </c:pt>
                <c:pt idx="196">
                  <c:v>39.595833333333331</c:v>
                </c:pt>
                <c:pt idx="197">
                  <c:v>50.15</c:v>
                </c:pt>
                <c:pt idx="198">
                  <c:v>31.499999999999986</c:v>
                </c:pt>
                <c:pt idx="199">
                  <c:v>27.620833333333337</c:v>
                </c:pt>
                <c:pt idx="200">
                  <c:v>31.00833333333334</c:v>
                </c:pt>
                <c:pt idx="201">
                  <c:v>52.699999999999996</c:v>
                </c:pt>
                <c:pt idx="202">
                  <c:v>50.079166666666673</c:v>
                </c:pt>
                <c:pt idx="203">
                  <c:v>53.116666666666667</c:v>
                </c:pt>
                <c:pt idx="204">
                  <c:v>66.791666666666657</c:v>
                </c:pt>
                <c:pt idx="205">
                  <c:v>65.537499999999994</c:v>
                </c:pt>
                <c:pt idx="206">
                  <c:v>45.208333333333336</c:v>
                </c:pt>
                <c:pt idx="207">
                  <c:v>43.333333333333336</c:v>
                </c:pt>
                <c:pt idx="208">
                  <c:v>45</c:v>
                </c:pt>
                <c:pt idx="209">
                  <c:v>42.004166666666663</c:v>
                </c:pt>
                <c:pt idx="210">
                  <c:v>43.516666666666673</c:v>
                </c:pt>
                <c:pt idx="211">
                  <c:v>42.574999999999996</c:v>
                </c:pt>
                <c:pt idx="212">
                  <c:v>44.720833333333331</c:v>
                </c:pt>
                <c:pt idx="213">
                  <c:v>47.333333333333336</c:v>
                </c:pt>
                <c:pt idx="214">
                  <c:v>39.020833333333336</c:v>
                </c:pt>
                <c:pt idx="215">
                  <c:v>38.65</c:v>
                </c:pt>
                <c:pt idx="216">
                  <c:v>47.504166666666663</c:v>
                </c:pt>
                <c:pt idx="217">
                  <c:v>43.254166666666663</c:v>
                </c:pt>
                <c:pt idx="218">
                  <c:v>43.5625</c:v>
                </c:pt>
                <c:pt idx="219">
                  <c:v>61.258333333333333</c:v>
                </c:pt>
                <c:pt idx="220">
                  <c:v>40.583333333333336</c:v>
                </c:pt>
                <c:pt idx="221">
                  <c:v>45.574999999999996</c:v>
                </c:pt>
                <c:pt idx="222">
                  <c:v>26.995833333333323</c:v>
                </c:pt>
                <c:pt idx="223">
                  <c:v>25.237499999999997</c:v>
                </c:pt>
                <c:pt idx="224">
                  <c:v>30.854166666666671</c:v>
                </c:pt>
                <c:pt idx="225">
                  <c:v>50.512499999999996</c:v>
                </c:pt>
                <c:pt idx="226">
                  <c:v>49.766666666666673</c:v>
                </c:pt>
                <c:pt idx="227">
                  <c:v>48.329166666666673</c:v>
                </c:pt>
                <c:pt idx="228">
                  <c:v>72.454166666666666</c:v>
                </c:pt>
                <c:pt idx="229">
                  <c:v>51.87916666666667</c:v>
                </c:pt>
                <c:pt idx="230">
                  <c:v>43.479166666666664</c:v>
                </c:pt>
                <c:pt idx="231">
                  <c:v>43.875</c:v>
                </c:pt>
                <c:pt idx="232">
                  <c:v>45.729166666666664</c:v>
                </c:pt>
                <c:pt idx="233">
                  <c:v>44.06666666666667</c:v>
                </c:pt>
                <c:pt idx="234">
                  <c:v>51.774999999999999</c:v>
                </c:pt>
                <c:pt idx="235">
                  <c:v>45.699999999999996</c:v>
                </c:pt>
                <c:pt idx="236">
                  <c:v>55.391666666666673</c:v>
                </c:pt>
                <c:pt idx="237">
                  <c:v>46.854166666666664</c:v>
                </c:pt>
                <c:pt idx="238">
                  <c:v>37.120833333333337</c:v>
                </c:pt>
                <c:pt idx="239">
                  <c:v>42.541666666666664</c:v>
                </c:pt>
                <c:pt idx="240">
                  <c:v>41.212499999999999</c:v>
                </c:pt>
                <c:pt idx="241">
                  <c:v>48.241666666666667</c:v>
                </c:pt>
                <c:pt idx="242">
                  <c:v>44.820833333333333</c:v>
                </c:pt>
                <c:pt idx="243">
                  <c:v>52.445833333333333</c:v>
                </c:pt>
                <c:pt idx="244">
                  <c:v>42.933333333333337</c:v>
                </c:pt>
                <c:pt idx="245">
                  <c:v>51.283333333333331</c:v>
                </c:pt>
                <c:pt idx="246">
                  <c:v>34.558333333333337</c:v>
                </c:pt>
                <c:pt idx="247">
                  <c:v>28.61666666666666</c:v>
                </c:pt>
                <c:pt idx="248">
                  <c:v>32.61666666666666</c:v>
                </c:pt>
                <c:pt idx="249">
                  <c:v>50.720833333333331</c:v>
                </c:pt>
                <c:pt idx="250">
                  <c:v>54.379166666666663</c:v>
                </c:pt>
                <c:pt idx="251">
                  <c:v>58.070833333333333</c:v>
                </c:pt>
                <c:pt idx="252">
                  <c:v>69.3125</c:v>
                </c:pt>
                <c:pt idx="253">
                  <c:v>50.295833333333327</c:v>
                </c:pt>
                <c:pt idx="254">
                  <c:v>48.412500000000001</c:v>
                </c:pt>
                <c:pt idx="255">
                  <c:v>48.154166666666669</c:v>
                </c:pt>
                <c:pt idx="256">
                  <c:v>49.845833333333331</c:v>
                </c:pt>
                <c:pt idx="257">
                  <c:v>45.616666666666667</c:v>
                </c:pt>
                <c:pt idx="258">
                  <c:v>54.166666666666664</c:v>
                </c:pt>
                <c:pt idx="259">
                  <c:v>47.870833333333337</c:v>
                </c:pt>
                <c:pt idx="260">
                  <c:v>48.612500000000004</c:v>
                </c:pt>
                <c:pt idx="261">
                  <c:v>52.18333333333333</c:v>
                </c:pt>
                <c:pt idx="262">
                  <c:v>46.93333333333333</c:v>
                </c:pt>
                <c:pt idx="263">
                  <c:v>49.958333333333336</c:v>
                </c:pt>
                <c:pt idx="264">
                  <c:v>55.145833333333336</c:v>
                </c:pt>
                <c:pt idx="265">
                  <c:v>50.329166666666673</c:v>
                </c:pt>
                <c:pt idx="266">
                  <c:v>47.262499999999996</c:v>
                </c:pt>
                <c:pt idx="267">
                  <c:v>60.466666666666669</c:v>
                </c:pt>
                <c:pt idx="268">
                  <c:v>47.712500000000006</c:v>
                </c:pt>
                <c:pt idx="269">
                  <c:v>54.633333333333333</c:v>
                </c:pt>
                <c:pt idx="270">
                  <c:v>34.30416666666666</c:v>
                </c:pt>
                <c:pt idx="271">
                  <c:v>43.045833333333327</c:v>
                </c:pt>
                <c:pt idx="272">
                  <c:v>33.658333333333331</c:v>
                </c:pt>
                <c:pt idx="273">
                  <c:v>56.487500000000004</c:v>
                </c:pt>
                <c:pt idx="274">
                  <c:v>50.425000000000004</c:v>
                </c:pt>
                <c:pt idx="275">
                  <c:v>61.795833333333327</c:v>
                </c:pt>
                <c:pt idx="276">
                  <c:v>74.508333333333326</c:v>
                </c:pt>
                <c:pt idx="277">
                  <c:v>70.616666666666674</c:v>
                </c:pt>
                <c:pt idx="278">
                  <c:v>66.795833333333334</c:v>
                </c:pt>
                <c:pt idx="279">
                  <c:v>69.095833333333331</c:v>
                </c:pt>
                <c:pt idx="280">
                  <c:v>68.141666666666666</c:v>
                </c:pt>
                <c:pt idx="281">
                  <c:v>68.275000000000006</c:v>
                </c:pt>
                <c:pt idx="282">
                  <c:v>69.95</c:v>
                </c:pt>
                <c:pt idx="283">
                  <c:v>69.566666666666663</c:v>
                </c:pt>
                <c:pt idx="284">
                  <c:v>68.745833333333337</c:v>
                </c:pt>
                <c:pt idx="285">
                  <c:v>70.266666666666666</c:v>
                </c:pt>
                <c:pt idx="286">
                  <c:v>63.550000000000004</c:v>
                </c:pt>
                <c:pt idx="287">
                  <c:v>70.558333333333337</c:v>
                </c:pt>
                <c:pt idx="288">
                  <c:v>72.924999999999997</c:v>
                </c:pt>
                <c:pt idx="289">
                  <c:v>71.583333333333329</c:v>
                </c:pt>
                <c:pt idx="290">
                  <c:v>74.358333333333334</c:v>
                </c:pt>
                <c:pt idx="291">
                  <c:v>83.783333333333331</c:v>
                </c:pt>
                <c:pt idx="292">
                  <c:v>75.174999999999997</c:v>
                </c:pt>
                <c:pt idx="293">
                  <c:v>85.870833333333337</c:v>
                </c:pt>
                <c:pt idx="294">
                  <c:v>73.462500000000006</c:v>
                </c:pt>
                <c:pt idx="295">
                  <c:v>71.058333333333337</c:v>
                </c:pt>
                <c:pt idx="296">
                  <c:v>68.283333333333331</c:v>
                </c:pt>
                <c:pt idx="297">
                  <c:v>79.908333333333331</c:v>
                </c:pt>
                <c:pt idx="298">
                  <c:v>68.154166666666669</c:v>
                </c:pt>
                <c:pt idx="299">
                  <c:v>58.541666666666671</c:v>
                </c:pt>
                <c:pt idx="300">
                  <c:v>66.179166666666674</c:v>
                </c:pt>
                <c:pt idx="301">
                  <c:v>53.345833333333339</c:v>
                </c:pt>
                <c:pt idx="302">
                  <c:v>51.320833333333333</c:v>
                </c:pt>
                <c:pt idx="303">
                  <c:v>46.262499999999996</c:v>
                </c:pt>
                <c:pt idx="304">
                  <c:v>37.541666666666664</c:v>
                </c:pt>
                <c:pt idx="305">
                  <c:v>34.958333333333329</c:v>
                </c:pt>
                <c:pt idx="306">
                  <c:v>38.525000000000006</c:v>
                </c:pt>
                <c:pt idx="307">
                  <c:v>37.625</c:v>
                </c:pt>
                <c:pt idx="308">
                  <c:v>38.345833333333331</c:v>
                </c:pt>
                <c:pt idx="309">
                  <c:v>37.44166666666667</c:v>
                </c:pt>
                <c:pt idx="310">
                  <c:v>31.412500000000009</c:v>
                </c:pt>
                <c:pt idx="311">
                  <c:v>35.645833333333329</c:v>
                </c:pt>
                <c:pt idx="312">
                  <c:v>41.995833333333337</c:v>
                </c:pt>
                <c:pt idx="313">
                  <c:v>38.291666666666664</c:v>
                </c:pt>
                <c:pt idx="314">
                  <c:v>42.458333333333336</c:v>
                </c:pt>
                <c:pt idx="315">
                  <c:v>58.229166666666664</c:v>
                </c:pt>
                <c:pt idx="316">
                  <c:v>40.137499999999996</c:v>
                </c:pt>
                <c:pt idx="317">
                  <c:v>44.512499999999996</c:v>
                </c:pt>
                <c:pt idx="318">
                  <c:v>27.166666666666671</c:v>
                </c:pt>
                <c:pt idx="319">
                  <c:v>25.270833333333343</c:v>
                </c:pt>
                <c:pt idx="320">
                  <c:v>31.045833333333334</c:v>
                </c:pt>
                <c:pt idx="321">
                  <c:v>46.387499999999996</c:v>
                </c:pt>
                <c:pt idx="322">
                  <c:v>43</c:v>
                </c:pt>
                <c:pt idx="323">
                  <c:v>43.895833333333336</c:v>
                </c:pt>
                <c:pt idx="324">
                  <c:v>52.891666666666673</c:v>
                </c:pt>
                <c:pt idx="325">
                  <c:v>36.658333333333331</c:v>
                </c:pt>
                <c:pt idx="326">
                  <c:v>37.35</c:v>
                </c:pt>
                <c:pt idx="327">
                  <c:v>36.308333333333337</c:v>
                </c:pt>
                <c:pt idx="328">
                  <c:v>36.358333333333341</c:v>
                </c:pt>
                <c:pt idx="329">
                  <c:v>37.25</c:v>
                </c:pt>
                <c:pt idx="330">
                  <c:v>43.445833333333333</c:v>
                </c:pt>
                <c:pt idx="331">
                  <c:v>42.066666666666663</c:v>
                </c:pt>
                <c:pt idx="332">
                  <c:v>46.570833333333333</c:v>
                </c:pt>
                <c:pt idx="333">
                  <c:v>46.537500000000001</c:v>
                </c:pt>
                <c:pt idx="334">
                  <c:v>36.279166666666669</c:v>
                </c:pt>
                <c:pt idx="335">
                  <c:v>39.858333333333341</c:v>
                </c:pt>
                <c:pt idx="336">
                  <c:v>39.074999999999996</c:v>
                </c:pt>
                <c:pt idx="337">
                  <c:v>35.462499999999991</c:v>
                </c:pt>
                <c:pt idx="338">
                  <c:v>40.300000000000004</c:v>
                </c:pt>
                <c:pt idx="339">
                  <c:v>61.241666666666667</c:v>
                </c:pt>
                <c:pt idx="340">
                  <c:v>36.495833333333337</c:v>
                </c:pt>
                <c:pt idx="341">
                  <c:v>57.225000000000001</c:v>
                </c:pt>
                <c:pt idx="342">
                  <c:v>31.358333333333334</c:v>
                </c:pt>
                <c:pt idx="343">
                  <c:v>27.99166666666666</c:v>
                </c:pt>
                <c:pt idx="344">
                  <c:v>33.154166666666669</c:v>
                </c:pt>
                <c:pt idx="345">
                  <c:v>54.204166666666673</c:v>
                </c:pt>
                <c:pt idx="346">
                  <c:v>57.729166666666664</c:v>
                </c:pt>
                <c:pt idx="347">
                  <c:v>60.741666666666667</c:v>
                </c:pt>
                <c:pt idx="348">
                  <c:v>72.333333333333329</c:v>
                </c:pt>
                <c:pt idx="349">
                  <c:v>48.229166666666664</c:v>
                </c:pt>
                <c:pt idx="350">
                  <c:v>39.216666666666669</c:v>
                </c:pt>
                <c:pt idx="351">
                  <c:v>41.445833333333326</c:v>
                </c:pt>
                <c:pt idx="352">
                  <c:v>42.225000000000001</c:v>
                </c:pt>
                <c:pt idx="353">
                  <c:v>41.104166666666664</c:v>
                </c:pt>
                <c:pt idx="354">
                  <c:v>44.741666666666667</c:v>
                </c:pt>
                <c:pt idx="355">
                  <c:v>40.4</c:v>
                </c:pt>
                <c:pt idx="356">
                  <c:v>42.204166666666659</c:v>
                </c:pt>
                <c:pt idx="357">
                  <c:v>43.425000000000004</c:v>
                </c:pt>
                <c:pt idx="358">
                  <c:v>36.383333333333326</c:v>
                </c:pt>
                <c:pt idx="359">
                  <c:v>37.829166666666673</c:v>
                </c:pt>
                <c:pt idx="360">
                  <c:v>36.408333333333331</c:v>
                </c:pt>
                <c:pt idx="361">
                  <c:v>45.291666666666664</c:v>
                </c:pt>
                <c:pt idx="362">
                  <c:v>46.341666666666669</c:v>
                </c:pt>
                <c:pt idx="363">
                  <c:v>56.75</c:v>
                </c:pt>
                <c:pt idx="364">
                  <c:v>38.65</c:v>
                </c:pt>
                <c:pt idx="365">
                  <c:v>8.2083333333333286</c:v>
                </c:pt>
                <c:pt idx="366">
                  <c:v>3.3666666666666742</c:v>
                </c:pt>
                <c:pt idx="367">
                  <c:v>3.4499999999999886</c:v>
                </c:pt>
                <c:pt idx="368">
                  <c:v>5.0541666666666742</c:v>
                </c:pt>
                <c:pt idx="369">
                  <c:v>36.199999999999996</c:v>
                </c:pt>
                <c:pt idx="370">
                  <c:v>44.925000000000004</c:v>
                </c:pt>
                <c:pt idx="371">
                  <c:v>47.704166666666673</c:v>
                </c:pt>
                <c:pt idx="372">
                  <c:v>67.804166666666674</c:v>
                </c:pt>
                <c:pt idx="373">
                  <c:v>60.87083333333333</c:v>
                </c:pt>
                <c:pt idx="374">
                  <c:v>42.904166666666669</c:v>
                </c:pt>
                <c:pt idx="375">
                  <c:v>38.862500000000004</c:v>
                </c:pt>
                <c:pt idx="376">
                  <c:v>40.679166666666667</c:v>
                </c:pt>
                <c:pt idx="377">
                  <c:v>40.616666666666667</c:v>
                </c:pt>
                <c:pt idx="378">
                  <c:v>43.225000000000001</c:v>
                </c:pt>
                <c:pt idx="379">
                  <c:v>41.195833333333333</c:v>
                </c:pt>
                <c:pt idx="380">
                  <c:v>47.35</c:v>
                </c:pt>
                <c:pt idx="381">
                  <c:v>52.80833333333333</c:v>
                </c:pt>
                <c:pt idx="382">
                  <c:v>42.945833333333333</c:v>
                </c:pt>
                <c:pt idx="383">
                  <c:v>40.758333333333333</c:v>
                </c:pt>
                <c:pt idx="384">
                  <c:v>49.949999999999996</c:v>
                </c:pt>
                <c:pt idx="385">
                  <c:v>46.508333333333333</c:v>
                </c:pt>
                <c:pt idx="386">
                  <c:v>40.995833333333337</c:v>
                </c:pt>
                <c:pt idx="387">
                  <c:v>62.454166666666673</c:v>
                </c:pt>
                <c:pt idx="388">
                  <c:v>42.004166666666663</c:v>
                </c:pt>
                <c:pt idx="389">
                  <c:v>50.820833333333326</c:v>
                </c:pt>
                <c:pt idx="390">
                  <c:v>32.649999999999991</c:v>
                </c:pt>
                <c:pt idx="391">
                  <c:v>28.645833333333329</c:v>
                </c:pt>
                <c:pt idx="392">
                  <c:v>30.325000000000003</c:v>
                </c:pt>
                <c:pt idx="393">
                  <c:v>46.4</c:v>
                </c:pt>
                <c:pt idx="394">
                  <c:v>45.74583333333333</c:v>
                </c:pt>
                <c:pt idx="395">
                  <c:v>48.974999999999994</c:v>
                </c:pt>
                <c:pt idx="396">
                  <c:v>62.991666666666667</c:v>
                </c:pt>
                <c:pt idx="397">
                  <c:v>64.212500000000006</c:v>
                </c:pt>
                <c:pt idx="398">
                  <c:v>47.666666666666664</c:v>
                </c:pt>
                <c:pt idx="399">
                  <c:v>43.545833333333341</c:v>
                </c:pt>
                <c:pt idx="400">
                  <c:v>54.212499999999999</c:v>
                </c:pt>
                <c:pt idx="401">
                  <c:v>46.170833333333327</c:v>
                </c:pt>
                <c:pt idx="402">
                  <c:v>43.091666666666669</c:v>
                </c:pt>
                <c:pt idx="403">
                  <c:v>41.112500000000004</c:v>
                </c:pt>
                <c:pt idx="404">
                  <c:v>42.895833333333336</c:v>
                </c:pt>
                <c:pt idx="405">
                  <c:v>47.208333333333336</c:v>
                </c:pt>
                <c:pt idx="406">
                  <c:v>36.754166666666663</c:v>
                </c:pt>
                <c:pt idx="407">
                  <c:v>37.616666666666667</c:v>
                </c:pt>
                <c:pt idx="408">
                  <c:v>38.591666666666669</c:v>
                </c:pt>
                <c:pt idx="409">
                  <c:v>43.383333333333333</c:v>
                </c:pt>
                <c:pt idx="410">
                  <c:v>42.0625</c:v>
                </c:pt>
                <c:pt idx="411">
                  <c:v>53.508333333333333</c:v>
                </c:pt>
                <c:pt idx="412">
                  <c:v>35.008333333333326</c:v>
                </c:pt>
                <c:pt idx="413">
                  <c:v>45.291666666666664</c:v>
                </c:pt>
                <c:pt idx="414">
                  <c:v>29.766666666666666</c:v>
                </c:pt>
                <c:pt idx="415">
                  <c:v>27.100000000000009</c:v>
                </c:pt>
                <c:pt idx="416">
                  <c:v>32.683333333333337</c:v>
                </c:pt>
                <c:pt idx="417">
                  <c:v>54.058333333333337</c:v>
                </c:pt>
                <c:pt idx="418">
                  <c:v>54.475000000000001</c:v>
                </c:pt>
                <c:pt idx="419">
                  <c:v>56.245833333333337</c:v>
                </c:pt>
                <c:pt idx="420">
                  <c:v>67.208333333333343</c:v>
                </c:pt>
                <c:pt idx="421">
                  <c:v>50.887499999999996</c:v>
                </c:pt>
                <c:pt idx="422">
                  <c:v>46.425000000000004</c:v>
                </c:pt>
                <c:pt idx="423">
                  <c:v>43.866666666666667</c:v>
                </c:pt>
                <c:pt idx="424">
                  <c:v>42.920833333333327</c:v>
                </c:pt>
                <c:pt idx="425">
                  <c:v>42.820833333333326</c:v>
                </c:pt>
                <c:pt idx="426">
                  <c:v>45.429166666666667</c:v>
                </c:pt>
                <c:pt idx="427">
                  <c:v>44.745833333333337</c:v>
                </c:pt>
                <c:pt idx="428">
                  <c:v>49.15</c:v>
                </c:pt>
                <c:pt idx="429">
                  <c:v>50.191666666666663</c:v>
                </c:pt>
                <c:pt idx="430">
                  <c:v>34.541666666666671</c:v>
                </c:pt>
                <c:pt idx="431">
                  <c:v>43.5</c:v>
                </c:pt>
                <c:pt idx="432">
                  <c:v>47.220833333333331</c:v>
                </c:pt>
                <c:pt idx="433">
                  <c:v>44.04999999999999</c:v>
                </c:pt>
                <c:pt idx="434">
                  <c:v>41.658333333333331</c:v>
                </c:pt>
                <c:pt idx="435">
                  <c:v>52.383333333333326</c:v>
                </c:pt>
                <c:pt idx="436">
                  <c:v>43.491666666666667</c:v>
                </c:pt>
                <c:pt idx="437">
                  <c:v>54.691666666666663</c:v>
                </c:pt>
                <c:pt idx="438">
                  <c:v>33.370833333333337</c:v>
                </c:pt>
                <c:pt idx="439">
                  <c:v>41.4</c:v>
                </c:pt>
                <c:pt idx="440">
                  <c:v>31.512500000000003</c:v>
                </c:pt>
                <c:pt idx="441">
                  <c:v>47.19166666666667</c:v>
                </c:pt>
                <c:pt idx="442">
                  <c:v>47.412499999999994</c:v>
                </c:pt>
                <c:pt idx="443">
                  <c:v>54.295833333333341</c:v>
                </c:pt>
                <c:pt idx="444">
                  <c:v>73.112499999999997</c:v>
                </c:pt>
                <c:pt idx="445">
                  <c:v>69.150000000000006</c:v>
                </c:pt>
                <c:pt idx="446">
                  <c:v>65.558333333333337</c:v>
                </c:pt>
                <c:pt idx="447">
                  <c:v>69.837500000000006</c:v>
                </c:pt>
                <c:pt idx="448">
                  <c:v>68.208333333333329</c:v>
                </c:pt>
                <c:pt idx="449">
                  <c:v>68.899999999999991</c:v>
                </c:pt>
                <c:pt idx="450">
                  <c:v>69.479166666666671</c:v>
                </c:pt>
                <c:pt idx="451">
                  <c:v>69.325000000000003</c:v>
                </c:pt>
                <c:pt idx="452">
                  <c:v>65.479166666666657</c:v>
                </c:pt>
                <c:pt idx="453">
                  <c:v>66.879166666666663</c:v>
                </c:pt>
                <c:pt idx="454">
                  <c:v>61.179166666666667</c:v>
                </c:pt>
                <c:pt idx="455">
                  <c:v>61.966666666666669</c:v>
                </c:pt>
                <c:pt idx="456">
                  <c:v>61.966666666666669</c:v>
                </c:pt>
                <c:pt idx="457">
                  <c:v>70.395833333333329</c:v>
                </c:pt>
                <c:pt idx="458">
                  <c:v>67.583333333333343</c:v>
                </c:pt>
                <c:pt idx="459">
                  <c:v>77.895833333333329</c:v>
                </c:pt>
                <c:pt idx="460">
                  <c:v>67.745833333333337</c:v>
                </c:pt>
                <c:pt idx="461">
                  <c:v>82.512500000000003</c:v>
                </c:pt>
                <c:pt idx="462">
                  <c:v>70.058333333333337</c:v>
                </c:pt>
                <c:pt idx="463">
                  <c:v>62.741666666666667</c:v>
                </c:pt>
                <c:pt idx="464">
                  <c:v>60.212499999999999</c:v>
                </c:pt>
                <c:pt idx="465">
                  <c:v>79.875</c:v>
                </c:pt>
                <c:pt idx="466">
                  <c:v>71.262500000000003</c:v>
                </c:pt>
                <c:pt idx="467">
                  <c:v>71.099999999999994</c:v>
                </c:pt>
                <c:pt idx="468">
                  <c:v>72.079166666666666</c:v>
                </c:pt>
                <c:pt idx="469">
                  <c:v>67.412499999999994</c:v>
                </c:pt>
                <c:pt idx="470">
                  <c:v>64.974999999999994</c:v>
                </c:pt>
                <c:pt idx="471">
                  <c:v>60.12083333333333</c:v>
                </c:pt>
                <c:pt idx="472">
                  <c:v>52.320833333333333</c:v>
                </c:pt>
                <c:pt idx="473">
                  <c:v>46.679166666666667</c:v>
                </c:pt>
                <c:pt idx="474">
                  <c:v>51.8125</c:v>
                </c:pt>
                <c:pt idx="475">
                  <c:v>51.241666666666667</c:v>
                </c:pt>
                <c:pt idx="476">
                  <c:v>51.654166666666669</c:v>
                </c:pt>
                <c:pt idx="477">
                  <c:v>53.191666666666663</c:v>
                </c:pt>
                <c:pt idx="478">
                  <c:v>43.425000000000004</c:v>
                </c:pt>
                <c:pt idx="479">
                  <c:v>47.629166666666663</c:v>
                </c:pt>
                <c:pt idx="480">
                  <c:v>52.145833333333336</c:v>
                </c:pt>
                <c:pt idx="481">
                  <c:v>49.479166666666664</c:v>
                </c:pt>
                <c:pt idx="482">
                  <c:v>48.108333333333327</c:v>
                </c:pt>
                <c:pt idx="483">
                  <c:v>70.941666666666663</c:v>
                </c:pt>
                <c:pt idx="484">
                  <c:v>57.679166666666667</c:v>
                </c:pt>
                <c:pt idx="485">
                  <c:v>51.520833333333336</c:v>
                </c:pt>
                <c:pt idx="486">
                  <c:v>33.316666666666663</c:v>
                </c:pt>
                <c:pt idx="487">
                  <c:v>27.541666666666671</c:v>
                </c:pt>
                <c:pt idx="488">
                  <c:v>33.033333333333346</c:v>
                </c:pt>
                <c:pt idx="489">
                  <c:v>55.8125</c:v>
                </c:pt>
                <c:pt idx="490">
                  <c:v>68.691666666666663</c:v>
                </c:pt>
                <c:pt idx="491">
                  <c:v>58.479166666666664</c:v>
                </c:pt>
                <c:pt idx="492">
                  <c:v>64.949999999999989</c:v>
                </c:pt>
                <c:pt idx="493">
                  <c:v>61.179166666666667</c:v>
                </c:pt>
                <c:pt idx="494">
                  <c:v>49.558333333333337</c:v>
                </c:pt>
                <c:pt idx="495">
                  <c:v>41.766666666666659</c:v>
                </c:pt>
                <c:pt idx="496">
                  <c:v>42.016666666666659</c:v>
                </c:pt>
                <c:pt idx="497">
                  <c:v>45.766666666666673</c:v>
                </c:pt>
                <c:pt idx="498">
                  <c:v>46.637499999999996</c:v>
                </c:pt>
                <c:pt idx="499">
                  <c:v>45.383333333333333</c:v>
                </c:pt>
                <c:pt idx="500">
                  <c:v>44.854166666666664</c:v>
                </c:pt>
                <c:pt idx="501">
                  <c:v>42.883333333333333</c:v>
                </c:pt>
                <c:pt idx="502">
                  <c:v>39.866666666666667</c:v>
                </c:pt>
                <c:pt idx="503">
                  <c:v>37.220833333333331</c:v>
                </c:pt>
                <c:pt idx="504">
                  <c:v>38.716666666666669</c:v>
                </c:pt>
                <c:pt idx="505">
                  <c:v>40.51250000000001</c:v>
                </c:pt>
                <c:pt idx="506">
                  <c:v>40.266666666666659</c:v>
                </c:pt>
                <c:pt idx="507">
                  <c:v>59.191666666666663</c:v>
                </c:pt>
                <c:pt idx="508">
                  <c:v>42.408333333333339</c:v>
                </c:pt>
                <c:pt idx="509">
                  <c:v>59.087499999999999</c:v>
                </c:pt>
                <c:pt idx="510">
                  <c:v>32.895833333333329</c:v>
                </c:pt>
                <c:pt idx="511">
                  <c:v>27.954166666666666</c:v>
                </c:pt>
                <c:pt idx="512">
                  <c:v>27.920833333333334</c:v>
                </c:pt>
                <c:pt idx="513">
                  <c:v>45.716666666666669</c:v>
                </c:pt>
                <c:pt idx="514">
                  <c:v>46.404166666666669</c:v>
                </c:pt>
                <c:pt idx="515">
                  <c:v>48.108333333333327</c:v>
                </c:pt>
                <c:pt idx="516">
                  <c:v>58.854166666666664</c:v>
                </c:pt>
                <c:pt idx="517">
                  <c:v>49.258333333333326</c:v>
                </c:pt>
                <c:pt idx="518">
                  <c:v>61.679166666666667</c:v>
                </c:pt>
                <c:pt idx="519">
                  <c:v>60.804166666666667</c:v>
                </c:pt>
                <c:pt idx="520">
                  <c:v>55.691666666666663</c:v>
                </c:pt>
                <c:pt idx="521">
                  <c:v>43.166666666666664</c:v>
                </c:pt>
                <c:pt idx="522">
                  <c:v>58.291666666666664</c:v>
                </c:pt>
                <c:pt idx="523">
                  <c:v>37.65</c:v>
                </c:pt>
                <c:pt idx="524">
                  <c:v>36.612500000000004</c:v>
                </c:pt>
                <c:pt idx="525">
                  <c:v>37.570833333333333</c:v>
                </c:pt>
                <c:pt idx="526">
                  <c:v>36.675000000000004</c:v>
                </c:pt>
                <c:pt idx="527">
                  <c:v>35.979166666666671</c:v>
                </c:pt>
                <c:pt idx="528">
                  <c:v>34.287499999999994</c:v>
                </c:pt>
                <c:pt idx="529">
                  <c:v>43.87916666666667</c:v>
                </c:pt>
                <c:pt idx="530">
                  <c:v>46.795833333333327</c:v>
                </c:pt>
                <c:pt idx="531">
                  <c:v>58.154166666666669</c:v>
                </c:pt>
                <c:pt idx="532">
                  <c:v>46.9</c:v>
                </c:pt>
                <c:pt idx="533">
                  <c:v>53.945833333333326</c:v>
                </c:pt>
                <c:pt idx="534">
                  <c:v>32.866666666666674</c:v>
                </c:pt>
                <c:pt idx="535">
                  <c:v>21.212500000000006</c:v>
                </c:pt>
                <c:pt idx="536">
                  <c:v>26.312500000000014</c:v>
                </c:pt>
                <c:pt idx="537">
                  <c:v>35.283333333333331</c:v>
                </c:pt>
                <c:pt idx="538">
                  <c:v>46.612500000000004</c:v>
                </c:pt>
                <c:pt idx="539">
                  <c:v>54.729166666666664</c:v>
                </c:pt>
                <c:pt idx="540">
                  <c:v>78.345833333333331</c:v>
                </c:pt>
                <c:pt idx="541">
                  <c:v>68.579166666666666</c:v>
                </c:pt>
                <c:pt idx="542">
                  <c:v>51.162500000000001</c:v>
                </c:pt>
                <c:pt idx="543">
                  <c:v>40.570833333333333</c:v>
                </c:pt>
                <c:pt idx="544">
                  <c:v>38.366666666666667</c:v>
                </c:pt>
                <c:pt idx="545">
                  <c:v>35.216666666666669</c:v>
                </c:pt>
                <c:pt idx="546">
                  <c:v>39.699999999999996</c:v>
                </c:pt>
                <c:pt idx="547">
                  <c:v>37.633333333333333</c:v>
                </c:pt>
                <c:pt idx="548">
                  <c:v>42.304166666666667</c:v>
                </c:pt>
                <c:pt idx="549">
                  <c:v>44.020833333333336</c:v>
                </c:pt>
                <c:pt idx="550">
                  <c:v>35.1875</c:v>
                </c:pt>
                <c:pt idx="551">
                  <c:v>36.241666666666667</c:v>
                </c:pt>
                <c:pt idx="552">
                  <c:v>46.845833333333331</c:v>
                </c:pt>
                <c:pt idx="553">
                  <c:v>41.804166666666667</c:v>
                </c:pt>
                <c:pt idx="554">
                  <c:v>45.1875</c:v>
                </c:pt>
                <c:pt idx="555">
                  <c:v>66.220833333333331</c:v>
                </c:pt>
                <c:pt idx="556">
                  <c:v>44.966666666666669</c:v>
                </c:pt>
                <c:pt idx="557">
                  <c:v>53.112500000000004</c:v>
                </c:pt>
                <c:pt idx="558">
                  <c:v>34.729166666666671</c:v>
                </c:pt>
                <c:pt idx="559">
                  <c:v>27.095833333333331</c:v>
                </c:pt>
                <c:pt idx="560">
                  <c:v>30.375</c:v>
                </c:pt>
                <c:pt idx="561">
                  <c:v>53.65</c:v>
                </c:pt>
                <c:pt idx="562">
                  <c:v>55.00416666666667</c:v>
                </c:pt>
                <c:pt idx="563">
                  <c:v>56.283333333333331</c:v>
                </c:pt>
                <c:pt idx="564">
                  <c:v>64.654166666666669</c:v>
                </c:pt>
                <c:pt idx="565">
                  <c:v>51.466666666666669</c:v>
                </c:pt>
                <c:pt idx="566">
                  <c:v>45.512499999999996</c:v>
                </c:pt>
                <c:pt idx="567">
                  <c:v>44.841666666666669</c:v>
                </c:pt>
                <c:pt idx="568">
                  <c:v>43.074999999999996</c:v>
                </c:pt>
                <c:pt idx="569">
                  <c:v>42.429166666666667</c:v>
                </c:pt>
                <c:pt idx="570">
                  <c:v>44.462499999999999</c:v>
                </c:pt>
                <c:pt idx="571">
                  <c:v>45.18333333333333</c:v>
                </c:pt>
                <c:pt idx="572">
                  <c:v>46.95000000000001</c:v>
                </c:pt>
                <c:pt idx="573">
                  <c:v>46.983333333333327</c:v>
                </c:pt>
                <c:pt idx="574">
                  <c:v>39.241666666666667</c:v>
                </c:pt>
                <c:pt idx="575">
                  <c:v>41.520833333333336</c:v>
                </c:pt>
                <c:pt idx="576">
                  <c:v>41.008333333333333</c:v>
                </c:pt>
                <c:pt idx="577">
                  <c:v>45.166666666666664</c:v>
                </c:pt>
                <c:pt idx="578">
                  <c:v>44.179166666666667</c:v>
                </c:pt>
                <c:pt idx="579">
                  <c:v>51.179166666666667</c:v>
                </c:pt>
                <c:pt idx="580">
                  <c:v>36.199999999999996</c:v>
                </c:pt>
                <c:pt idx="581">
                  <c:v>47.787499999999994</c:v>
                </c:pt>
                <c:pt idx="582">
                  <c:v>32.562500000000014</c:v>
                </c:pt>
                <c:pt idx="583">
                  <c:v>29.825000000000003</c:v>
                </c:pt>
                <c:pt idx="584">
                  <c:v>30.083333333333329</c:v>
                </c:pt>
                <c:pt idx="585">
                  <c:v>50.041666666666664</c:v>
                </c:pt>
                <c:pt idx="586">
                  <c:v>52.125</c:v>
                </c:pt>
                <c:pt idx="587">
                  <c:v>50.045833333333327</c:v>
                </c:pt>
                <c:pt idx="588">
                  <c:v>64.145833333333343</c:v>
                </c:pt>
                <c:pt idx="589">
                  <c:v>53.141666666666659</c:v>
                </c:pt>
                <c:pt idx="590">
                  <c:v>43.041666666666664</c:v>
                </c:pt>
                <c:pt idx="591">
                  <c:v>43.154166666666661</c:v>
                </c:pt>
                <c:pt idx="592">
                  <c:v>43.979166666666664</c:v>
                </c:pt>
                <c:pt idx="593">
                  <c:v>45.362500000000004</c:v>
                </c:pt>
                <c:pt idx="594">
                  <c:v>45.891666666666659</c:v>
                </c:pt>
                <c:pt idx="595">
                  <c:v>43.474999999999994</c:v>
                </c:pt>
                <c:pt idx="596">
                  <c:v>44.283333333333331</c:v>
                </c:pt>
                <c:pt idx="597">
                  <c:v>44.779166666666669</c:v>
                </c:pt>
                <c:pt idx="598">
                  <c:v>36.195833333333333</c:v>
                </c:pt>
                <c:pt idx="599">
                  <c:v>44.137499999999996</c:v>
                </c:pt>
                <c:pt idx="600">
                  <c:v>50.233333333333327</c:v>
                </c:pt>
                <c:pt idx="601">
                  <c:v>40.199999999999996</c:v>
                </c:pt>
                <c:pt idx="602">
                  <c:v>42.25</c:v>
                </c:pt>
                <c:pt idx="603">
                  <c:v>47.837499999999999</c:v>
                </c:pt>
                <c:pt idx="604">
                  <c:v>40.441666666666663</c:v>
                </c:pt>
                <c:pt idx="605">
                  <c:v>53.162500000000001</c:v>
                </c:pt>
                <c:pt idx="606">
                  <c:v>33.912499999999994</c:v>
                </c:pt>
                <c:pt idx="607">
                  <c:v>41.033333333333339</c:v>
                </c:pt>
                <c:pt idx="608">
                  <c:v>29</c:v>
                </c:pt>
                <c:pt idx="609">
                  <c:v>45.733333333333341</c:v>
                </c:pt>
                <c:pt idx="610">
                  <c:v>38.854166666666664</c:v>
                </c:pt>
                <c:pt idx="611">
                  <c:v>45.016666666666673</c:v>
                </c:pt>
                <c:pt idx="612">
                  <c:v>59.929166666666667</c:v>
                </c:pt>
                <c:pt idx="613">
                  <c:v>59.354166666666664</c:v>
                </c:pt>
                <c:pt idx="614">
                  <c:v>59.05833333333333</c:v>
                </c:pt>
                <c:pt idx="615">
                  <c:v>59.895833333333336</c:v>
                </c:pt>
                <c:pt idx="616">
                  <c:v>59.3</c:v>
                </c:pt>
                <c:pt idx="617">
                  <c:v>59.570833333333333</c:v>
                </c:pt>
                <c:pt idx="618">
                  <c:v>62.487500000000004</c:v>
                </c:pt>
                <c:pt idx="619">
                  <c:v>63.24583333333333</c:v>
                </c:pt>
                <c:pt idx="620">
                  <c:v>60.304166666666667</c:v>
                </c:pt>
                <c:pt idx="621">
                  <c:v>62.674999999999997</c:v>
                </c:pt>
                <c:pt idx="622">
                  <c:v>54.324999999999996</c:v>
                </c:pt>
                <c:pt idx="623">
                  <c:v>58.766666666666659</c:v>
                </c:pt>
                <c:pt idx="624">
                  <c:v>59.754166666666663</c:v>
                </c:pt>
                <c:pt idx="625">
                  <c:v>65.5625</c:v>
                </c:pt>
                <c:pt idx="626">
                  <c:v>60.877083333333331</c:v>
                </c:pt>
                <c:pt idx="627">
                  <c:v>82.245833333333337</c:v>
                </c:pt>
                <c:pt idx="628">
                  <c:v>67.449999999999989</c:v>
                </c:pt>
                <c:pt idx="629">
                  <c:v>80.541666666666671</c:v>
                </c:pt>
                <c:pt idx="630">
                  <c:v>65.10833333333332</c:v>
                </c:pt>
                <c:pt idx="631">
                  <c:v>61.708333333333336</c:v>
                </c:pt>
                <c:pt idx="632">
                  <c:v>57.258333333333333</c:v>
                </c:pt>
                <c:pt idx="633">
                  <c:v>62.920833333333341</c:v>
                </c:pt>
                <c:pt idx="634">
                  <c:v>54.754166666666663</c:v>
                </c:pt>
                <c:pt idx="635">
                  <c:v>53.75</c:v>
                </c:pt>
                <c:pt idx="636">
                  <c:v>59.06666666666667</c:v>
                </c:pt>
                <c:pt idx="637">
                  <c:v>43.133333333333333</c:v>
                </c:pt>
                <c:pt idx="638">
                  <c:v>43.633333333333333</c:v>
                </c:pt>
                <c:pt idx="639">
                  <c:v>36.308333333333337</c:v>
                </c:pt>
                <c:pt idx="640">
                  <c:v>38.054166666666667</c:v>
                </c:pt>
                <c:pt idx="641">
                  <c:v>37.06666666666667</c:v>
                </c:pt>
                <c:pt idx="642">
                  <c:v>40.70000000000001</c:v>
                </c:pt>
                <c:pt idx="643">
                  <c:v>40.129166666666663</c:v>
                </c:pt>
                <c:pt idx="644">
                  <c:v>40.395833333333336</c:v>
                </c:pt>
                <c:pt idx="645">
                  <c:v>41.545833333333327</c:v>
                </c:pt>
                <c:pt idx="646">
                  <c:v>31.783333333333331</c:v>
                </c:pt>
                <c:pt idx="647">
                  <c:v>33.066666666666663</c:v>
                </c:pt>
                <c:pt idx="648">
                  <c:v>40.5625</c:v>
                </c:pt>
                <c:pt idx="649">
                  <c:v>38.212499999999999</c:v>
                </c:pt>
                <c:pt idx="650">
                  <c:v>42.408333333333339</c:v>
                </c:pt>
                <c:pt idx="651">
                  <c:v>64.625</c:v>
                </c:pt>
                <c:pt idx="652">
                  <c:v>48.412500000000001</c:v>
                </c:pt>
                <c:pt idx="653">
                  <c:v>48.745833333333337</c:v>
                </c:pt>
                <c:pt idx="654">
                  <c:v>30.716666666666669</c:v>
                </c:pt>
                <c:pt idx="655">
                  <c:v>30.212500000000006</c:v>
                </c:pt>
                <c:pt idx="656">
                  <c:v>32.237499999999997</c:v>
                </c:pt>
                <c:pt idx="657">
                  <c:v>50.804166666666667</c:v>
                </c:pt>
                <c:pt idx="658">
                  <c:v>49.504166666666663</c:v>
                </c:pt>
                <c:pt idx="659">
                  <c:v>51.383333333333333</c:v>
                </c:pt>
                <c:pt idx="660">
                  <c:v>66.729166666666657</c:v>
                </c:pt>
                <c:pt idx="661">
                  <c:v>62.516666666666666</c:v>
                </c:pt>
                <c:pt idx="662">
                  <c:v>41.841666666666669</c:v>
                </c:pt>
                <c:pt idx="663">
                  <c:v>42.545833333333341</c:v>
                </c:pt>
                <c:pt idx="664">
                  <c:v>40.170833333333327</c:v>
                </c:pt>
                <c:pt idx="665">
                  <c:v>38.983333333333327</c:v>
                </c:pt>
                <c:pt idx="666">
                  <c:v>40.866666666666667</c:v>
                </c:pt>
                <c:pt idx="667">
                  <c:v>43.158333333333331</c:v>
                </c:pt>
                <c:pt idx="668">
                  <c:v>42.241666666666667</c:v>
                </c:pt>
                <c:pt idx="669">
                  <c:v>38.270833333333336</c:v>
                </c:pt>
                <c:pt idx="670">
                  <c:v>31.287500000000009</c:v>
                </c:pt>
                <c:pt idx="671">
                  <c:v>35.904166666666669</c:v>
                </c:pt>
                <c:pt idx="672">
                  <c:v>35.99166666666666</c:v>
                </c:pt>
                <c:pt idx="673">
                  <c:v>36.566666666666663</c:v>
                </c:pt>
                <c:pt idx="674">
                  <c:v>35.091666666666669</c:v>
                </c:pt>
                <c:pt idx="675">
                  <c:v>55.4</c:v>
                </c:pt>
                <c:pt idx="676">
                  <c:v>31.604166666666671</c:v>
                </c:pt>
                <c:pt idx="677">
                  <c:v>49.37916666666667</c:v>
                </c:pt>
                <c:pt idx="678">
                  <c:v>26.012500000000003</c:v>
                </c:pt>
                <c:pt idx="679">
                  <c:v>26.162500000000009</c:v>
                </c:pt>
                <c:pt idx="680">
                  <c:v>32.6875</c:v>
                </c:pt>
                <c:pt idx="681">
                  <c:v>45.604166666666664</c:v>
                </c:pt>
                <c:pt idx="682">
                  <c:v>48.933333333333337</c:v>
                </c:pt>
                <c:pt idx="683">
                  <c:v>48.741666666666667</c:v>
                </c:pt>
                <c:pt idx="684">
                  <c:v>60.708333333333336</c:v>
                </c:pt>
                <c:pt idx="685">
                  <c:v>50.904166666666669</c:v>
                </c:pt>
                <c:pt idx="686">
                  <c:v>41.383333333333333</c:v>
                </c:pt>
                <c:pt idx="687">
                  <c:v>40.68333333333333</c:v>
                </c:pt>
                <c:pt idx="688">
                  <c:v>38.854166666666664</c:v>
                </c:pt>
                <c:pt idx="689">
                  <c:v>40.620833333333337</c:v>
                </c:pt>
                <c:pt idx="690">
                  <c:v>40.94166666666667</c:v>
                </c:pt>
                <c:pt idx="691">
                  <c:v>41.05833333333333</c:v>
                </c:pt>
                <c:pt idx="692">
                  <c:v>39.366666666666667</c:v>
                </c:pt>
                <c:pt idx="693">
                  <c:v>41.895833333333336</c:v>
                </c:pt>
                <c:pt idx="694">
                  <c:v>32.645833333333329</c:v>
                </c:pt>
                <c:pt idx="695">
                  <c:v>36.079166666666673</c:v>
                </c:pt>
                <c:pt idx="696">
                  <c:v>32.637499999999989</c:v>
                </c:pt>
                <c:pt idx="697">
                  <c:v>44.0625</c:v>
                </c:pt>
                <c:pt idx="698">
                  <c:v>45.566666666666663</c:v>
                </c:pt>
                <c:pt idx="699">
                  <c:v>65.466666666666669</c:v>
                </c:pt>
                <c:pt idx="700">
                  <c:v>56.13750000000001</c:v>
                </c:pt>
                <c:pt idx="701">
                  <c:v>57.183333333333337</c:v>
                </c:pt>
                <c:pt idx="702">
                  <c:v>39.037500000000001</c:v>
                </c:pt>
                <c:pt idx="703">
                  <c:v>29</c:v>
                </c:pt>
                <c:pt idx="704">
                  <c:v>31.279166666666669</c:v>
                </c:pt>
                <c:pt idx="705">
                  <c:v>39.220833333333331</c:v>
                </c:pt>
                <c:pt idx="706">
                  <c:v>46.079166666666659</c:v>
                </c:pt>
                <c:pt idx="707">
                  <c:v>49.862500000000004</c:v>
                </c:pt>
                <c:pt idx="708">
                  <c:v>61.05833333333333</c:v>
                </c:pt>
                <c:pt idx="709">
                  <c:v>61.316666666666663</c:v>
                </c:pt>
                <c:pt idx="710">
                  <c:v>53.204166666666673</c:v>
                </c:pt>
                <c:pt idx="711">
                  <c:v>43.69166666666667</c:v>
                </c:pt>
                <c:pt idx="712">
                  <c:v>39.74583333333333</c:v>
                </c:pt>
                <c:pt idx="713">
                  <c:v>43.887499999999996</c:v>
                </c:pt>
                <c:pt idx="714">
                  <c:v>45.129166666666663</c:v>
                </c:pt>
                <c:pt idx="715">
                  <c:v>41.166666666666664</c:v>
                </c:pt>
                <c:pt idx="716">
                  <c:v>41.895833333333336</c:v>
                </c:pt>
                <c:pt idx="717">
                  <c:v>43.699999999999996</c:v>
                </c:pt>
                <c:pt idx="718">
                  <c:v>36.62083333333333</c:v>
                </c:pt>
                <c:pt idx="719">
                  <c:v>36.87916666666667</c:v>
                </c:pt>
                <c:pt idx="720">
                  <c:v>46.908333333333331</c:v>
                </c:pt>
                <c:pt idx="721">
                  <c:v>41.287500000000001</c:v>
                </c:pt>
                <c:pt idx="722">
                  <c:v>37.545833333333327</c:v>
                </c:pt>
                <c:pt idx="723">
                  <c:v>55.608333333333327</c:v>
                </c:pt>
                <c:pt idx="724">
                  <c:v>38.0625</c:v>
                </c:pt>
                <c:pt idx="725">
                  <c:v>46.808333333333337</c:v>
                </c:pt>
                <c:pt idx="726">
                  <c:v>29.799999999999997</c:v>
                </c:pt>
                <c:pt idx="727">
                  <c:v>29.641666666666666</c:v>
                </c:pt>
                <c:pt idx="728">
                  <c:v>33.504166666666677</c:v>
                </c:pt>
                <c:pt idx="729">
                  <c:v>46.912500000000001</c:v>
                </c:pt>
                <c:pt idx="730">
                  <c:v>49.770833333333336</c:v>
                </c:pt>
                <c:pt idx="731">
                  <c:v>47.158333333333331</c:v>
                </c:pt>
                <c:pt idx="732">
                  <c:v>57.3125</c:v>
                </c:pt>
                <c:pt idx="733">
                  <c:v>50.845833333333331</c:v>
                </c:pt>
                <c:pt idx="734">
                  <c:v>45.533333333333339</c:v>
                </c:pt>
                <c:pt idx="735">
                  <c:v>42.354166666666664</c:v>
                </c:pt>
                <c:pt idx="736">
                  <c:v>42.483333333333327</c:v>
                </c:pt>
                <c:pt idx="737">
                  <c:v>42.445833333333333</c:v>
                </c:pt>
                <c:pt idx="738">
                  <c:v>40.966666666666669</c:v>
                </c:pt>
                <c:pt idx="739">
                  <c:v>43.170833333333341</c:v>
                </c:pt>
                <c:pt idx="740">
                  <c:v>41.016666666666659</c:v>
                </c:pt>
                <c:pt idx="741">
                  <c:v>44.425000000000004</c:v>
                </c:pt>
                <c:pt idx="742">
                  <c:v>37.829166666666673</c:v>
                </c:pt>
                <c:pt idx="743">
                  <c:v>39.150000000000006</c:v>
                </c:pt>
                <c:pt idx="744">
                  <c:v>39.733333333333327</c:v>
                </c:pt>
                <c:pt idx="745">
                  <c:v>38.4</c:v>
                </c:pt>
                <c:pt idx="746">
                  <c:v>38.458333333333336</c:v>
                </c:pt>
                <c:pt idx="747">
                  <c:v>44.395833333333336</c:v>
                </c:pt>
                <c:pt idx="748">
                  <c:v>34.458333333333329</c:v>
                </c:pt>
                <c:pt idx="749">
                  <c:v>47.475000000000001</c:v>
                </c:pt>
                <c:pt idx="750">
                  <c:v>27.516666666666666</c:v>
                </c:pt>
                <c:pt idx="751">
                  <c:v>27.625</c:v>
                </c:pt>
                <c:pt idx="752">
                  <c:v>34.5625</c:v>
                </c:pt>
                <c:pt idx="753">
                  <c:v>46.9375</c:v>
                </c:pt>
                <c:pt idx="754">
                  <c:v>65.095833333333331</c:v>
                </c:pt>
                <c:pt idx="755">
                  <c:v>73.387500000000003</c:v>
                </c:pt>
                <c:pt idx="756">
                  <c:v>80.708333333333329</c:v>
                </c:pt>
                <c:pt idx="757">
                  <c:v>73.729166666666671</c:v>
                </c:pt>
                <c:pt idx="758">
                  <c:v>69.1875</c:v>
                </c:pt>
                <c:pt idx="759">
                  <c:v>69.69583333333334</c:v>
                </c:pt>
                <c:pt idx="760">
                  <c:v>65.724999999999994</c:v>
                </c:pt>
                <c:pt idx="761">
                  <c:v>62.708333333333336</c:v>
                </c:pt>
                <c:pt idx="762">
                  <c:v>70.491666666666674</c:v>
                </c:pt>
                <c:pt idx="763">
                  <c:v>61.887499999999996</c:v>
                </c:pt>
                <c:pt idx="764">
                  <c:v>58.975000000000001</c:v>
                </c:pt>
                <c:pt idx="765">
                  <c:v>62.104166666666664</c:v>
                </c:pt>
                <c:pt idx="766">
                  <c:v>51.929166666666667</c:v>
                </c:pt>
                <c:pt idx="767">
                  <c:v>64.962500000000006</c:v>
                </c:pt>
                <c:pt idx="768">
                  <c:v>71.662499999999994</c:v>
                </c:pt>
                <c:pt idx="769">
                  <c:v>64.845833333333331</c:v>
                </c:pt>
                <c:pt idx="770">
                  <c:v>64.770833333333343</c:v>
                </c:pt>
                <c:pt idx="771">
                  <c:v>70.287499999999994</c:v>
                </c:pt>
                <c:pt idx="772">
                  <c:v>62.329166666666666</c:v>
                </c:pt>
                <c:pt idx="773">
                  <c:v>67.074999999999989</c:v>
                </c:pt>
                <c:pt idx="774">
                  <c:v>52.408333333333331</c:v>
                </c:pt>
                <c:pt idx="775">
                  <c:v>55.983333333333327</c:v>
                </c:pt>
                <c:pt idx="776">
                  <c:v>50.091666666666669</c:v>
                </c:pt>
                <c:pt idx="777">
                  <c:v>61.249999999999993</c:v>
                </c:pt>
                <c:pt idx="778">
                  <c:v>59.845833333333331</c:v>
                </c:pt>
                <c:pt idx="779">
                  <c:v>60.054166666666667</c:v>
                </c:pt>
                <c:pt idx="780">
                  <c:v>73.766666666666666</c:v>
                </c:pt>
                <c:pt idx="781">
                  <c:v>74.099999999999994</c:v>
                </c:pt>
                <c:pt idx="782">
                  <c:v>74.941666666666663</c:v>
                </c:pt>
                <c:pt idx="783">
                  <c:v>76.50833333333334</c:v>
                </c:pt>
                <c:pt idx="784">
                  <c:v>74.545833333333334</c:v>
                </c:pt>
                <c:pt idx="785">
                  <c:v>77.220833333333331</c:v>
                </c:pt>
                <c:pt idx="786">
                  <c:v>76.220833333333331</c:v>
                </c:pt>
                <c:pt idx="787">
                  <c:v>79.566666666666663</c:v>
                </c:pt>
                <c:pt idx="788">
                  <c:v>74.733333333333334</c:v>
                </c:pt>
                <c:pt idx="789">
                  <c:v>81.266666666666666</c:v>
                </c:pt>
                <c:pt idx="790">
                  <c:v>76.595833333333331</c:v>
                </c:pt>
                <c:pt idx="791">
                  <c:v>80.0625</c:v>
                </c:pt>
                <c:pt idx="792">
                  <c:v>72.183333333333337</c:v>
                </c:pt>
                <c:pt idx="793">
                  <c:v>84.037499999999994</c:v>
                </c:pt>
                <c:pt idx="794">
                  <c:v>76.858333333333334</c:v>
                </c:pt>
                <c:pt idx="795">
                  <c:v>84.466666666666669</c:v>
                </c:pt>
                <c:pt idx="796">
                  <c:v>74.333333333333329</c:v>
                </c:pt>
                <c:pt idx="797">
                  <c:v>86.3</c:v>
                </c:pt>
                <c:pt idx="798">
                  <c:v>76.754166666666663</c:v>
                </c:pt>
                <c:pt idx="799">
                  <c:v>71.254166666666663</c:v>
                </c:pt>
                <c:pt idx="800">
                  <c:v>69.454166666666666</c:v>
                </c:pt>
                <c:pt idx="801">
                  <c:v>74.887500000000003</c:v>
                </c:pt>
                <c:pt idx="802">
                  <c:v>72.683333333333337</c:v>
                </c:pt>
                <c:pt idx="803">
                  <c:v>75.170833333333334</c:v>
                </c:pt>
                <c:pt idx="804">
                  <c:v>62.595833333333331</c:v>
                </c:pt>
                <c:pt idx="805">
                  <c:v>56.962499999999999</c:v>
                </c:pt>
                <c:pt idx="806">
                  <c:v>54.666666666666664</c:v>
                </c:pt>
                <c:pt idx="807">
                  <c:v>57.654166666666661</c:v>
                </c:pt>
                <c:pt idx="808">
                  <c:v>56.983333333333327</c:v>
                </c:pt>
                <c:pt idx="809">
                  <c:v>57.516666666666666</c:v>
                </c:pt>
                <c:pt idx="810">
                  <c:v>61.279166666666669</c:v>
                </c:pt>
                <c:pt idx="811">
                  <c:v>59.841666666666669</c:v>
                </c:pt>
                <c:pt idx="812">
                  <c:v>57.012499999999996</c:v>
                </c:pt>
                <c:pt idx="813">
                  <c:v>52.733333333333341</c:v>
                </c:pt>
                <c:pt idx="814">
                  <c:v>52.145833333333336</c:v>
                </c:pt>
                <c:pt idx="815">
                  <c:v>55.416666666666664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F5E-D94C-A6E6-451D6357C7A4}"/>
            </c:ext>
          </c:extLst>
        </c:ser>
        <c:ser>
          <c:idx val="1"/>
          <c:order val="1"/>
          <c:tx>
            <c:strRef>
              <c:f>Sheet1!$C$1:$C$2</c:f>
              <c:strCache>
                <c:ptCount val="1"/>
                <c:pt idx="0">
                  <c:v>srvmtszrh042.mts.pri</c:v>
                </c:pt>
              </c:strCache>
            </c:strRef>
          </c:tx>
          <c:spPr>
            <a:ln w="127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Sheet1!$A$3:$A$819</c:f>
              <c:strCache>
                <c:ptCount val="816"/>
                <c:pt idx="0">
                  <c:v>29/09/2020 00:00:00</c:v>
                </c:pt>
                <c:pt idx="1">
                  <c:v>29/09/2020 01:00:00</c:v>
                </c:pt>
                <c:pt idx="2">
                  <c:v>29/09/2020 02:00:00</c:v>
                </c:pt>
                <c:pt idx="3">
                  <c:v>29/09/2020 03:00:00</c:v>
                </c:pt>
                <c:pt idx="4">
                  <c:v>29/09/2020 04:00:00</c:v>
                </c:pt>
                <c:pt idx="5">
                  <c:v>29/09/2020 05:00:00</c:v>
                </c:pt>
                <c:pt idx="6">
                  <c:v>29/09/2020 06:00:00</c:v>
                </c:pt>
                <c:pt idx="7">
                  <c:v>29/09/2020 07:00:00</c:v>
                </c:pt>
                <c:pt idx="8">
                  <c:v>29/09/2020 08:00:00</c:v>
                </c:pt>
                <c:pt idx="9">
                  <c:v>29/09/2020 09:00:00</c:v>
                </c:pt>
                <c:pt idx="10">
                  <c:v>29/09/2020 10:00:00</c:v>
                </c:pt>
                <c:pt idx="11">
                  <c:v>29/09/2020 11:00:00</c:v>
                </c:pt>
                <c:pt idx="12">
                  <c:v>29/09/2020 12:00:00</c:v>
                </c:pt>
                <c:pt idx="13">
                  <c:v>29/09/2020 13:00:00</c:v>
                </c:pt>
                <c:pt idx="14">
                  <c:v>29/09/2020 14:00:00</c:v>
                </c:pt>
                <c:pt idx="15">
                  <c:v>29/09/2020 15:00:00</c:v>
                </c:pt>
                <c:pt idx="16">
                  <c:v>29/09/2020 16:00:00</c:v>
                </c:pt>
                <c:pt idx="17">
                  <c:v>29/09/2020 17:00:00</c:v>
                </c:pt>
                <c:pt idx="18">
                  <c:v>29/09/2020 18:00:00</c:v>
                </c:pt>
                <c:pt idx="19">
                  <c:v>29/09/2020 19:00:00</c:v>
                </c:pt>
                <c:pt idx="20">
                  <c:v>29/09/2020 20:00:00</c:v>
                </c:pt>
                <c:pt idx="21">
                  <c:v>29/09/2020 21:00:00</c:v>
                </c:pt>
                <c:pt idx="22">
                  <c:v>29/09/2020 22:00:00</c:v>
                </c:pt>
                <c:pt idx="23">
                  <c:v>29/09/2020 23:00:00</c:v>
                </c:pt>
                <c:pt idx="24">
                  <c:v>30/09/2020 00:00:00</c:v>
                </c:pt>
                <c:pt idx="25">
                  <c:v>30/09/2020 01:00:00</c:v>
                </c:pt>
                <c:pt idx="26">
                  <c:v>30/09/2020 02:00:00</c:v>
                </c:pt>
                <c:pt idx="27">
                  <c:v>30/09/2020 03:00:00</c:v>
                </c:pt>
                <c:pt idx="28">
                  <c:v>30/09/2020 04:00:00</c:v>
                </c:pt>
                <c:pt idx="29">
                  <c:v>30/09/2020 05:00:00</c:v>
                </c:pt>
                <c:pt idx="30">
                  <c:v>30/09/2020 06:00:00</c:v>
                </c:pt>
                <c:pt idx="31">
                  <c:v>30/09/2020 07:00:00</c:v>
                </c:pt>
                <c:pt idx="32">
                  <c:v>30/09/2020 08:00:00</c:v>
                </c:pt>
                <c:pt idx="33">
                  <c:v>30/09/2020 09:00:00</c:v>
                </c:pt>
                <c:pt idx="34">
                  <c:v>30/09/2020 10:00:00</c:v>
                </c:pt>
                <c:pt idx="35">
                  <c:v>30/09/2020 11:00:00</c:v>
                </c:pt>
                <c:pt idx="36">
                  <c:v>30/09/2020 12:00:00</c:v>
                </c:pt>
                <c:pt idx="37">
                  <c:v>30/09/2020 13:00:00</c:v>
                </c:pt>
                <c:pt idx="38">
                  <c:v>30/09/2020 14:00:00</c:v>
                </c:pt>
                <c:pt idx="39">
                  <c:v>30/09/2020 15:00:00</c:v>
                </c:pt>
                <c:pt idx="40">
                  <c:v>30/09/2020 16:00:00</c:v>
                </c:pt>
                <c:pt idx="41">
                  <c:v>30/09/2020 17:00:00</c:v>
                </c:pt>
                <c:pt idx="42">
                  <c:v>30/09/2020 18:00:00</c:v>
                </c:pt>
                <c:pt idx="43">
                  <c:v>30/09/2020 19:00:00</c:v>
                </c:pt>
                <c:pt idx="44">
                  <c:v>30/09/2020 20:00:00</c:v>
                </c:pt>
                <c:pt idx="45">
                  <c:v>30/09/2020 21:00:00</c:v>
                </c:pt>
                <c:pt idx="46">
                  <c:v>30/09/2020 22:00:00</c:v>
                </c:pt>
                <c:pt idx="47">
                  <c:v>30/09/2020 23:00:00</c:v>
                </c:pt>
                <c:pt idx="48">
                  <c:v>01/10/2020 00:00:00</c:v>
                </c:pt>
                <c:pt idx="49">
                  <c:v>01/10/2020 01:00:00</c:v>
                </c:pt>
                <c:pt idx="50">
                  <c:v>01/10/2020 02:00:00</c:v>
                </c:pt>
                <c:pt idx="51">
                  <c:v>01/10/2020 03:00:00</c:v>
                </c:pt>
                <c:pt idx="52">
                  <c:v>01/10/2020 04:00:00</c:v>
                </c:pt>
                <c:pt idx="53">
                  <c:v>01/10/2020 05:00:00</c:v>
                </c:pt>
                <c:pt idx="54">
                  <c:v>01/10/2020 06:00:00</c:v>
                </c:pt>
                <c:pt idx="55">
                  <c:v>01/10/2020 07:00:00</c:v>
                </c:pt>
                <c:pt idx="56">
                  <c:v>01/10/2020 08:00:00</c:v>
                </c:pt>
                <c:pt idx="57">
                  <c:v>01/10/2020 09:00:00</c:v>
                </c:pt>
                <c:pt idx="58">
                  <c:v>01/10/2020 10:00:00</c:v>
                </c:pt>
                <c:pt idx="59">
                  <c:v>01/10/2020 11:00:00</c:v>
                </c:pt>
                <c:pt idx="60">
                  <c:v>01/10/2020 12:00:00</c:v>
                </c:pt>
                <c:pt idx="61">
                  <c:v>01/10/2020 13:00:00</c:v>
                </c:pt>
                <c:pt idx="62">
                  <c:v>01/10/2020 14:00:00</c:v>
                </c:pt>
                <c:pt idx="63">
                  <c:v>01/10/2020 15:00:00</c:v>
                </c:pt>
                <c:pt idx="64">
                  <c:v>01/10/2020 16:00:00</c:v>
                </c:pt>
                <c:pt idx="65">
                  <c:v>01/10/2020 17:00:00</c:v>
                </c:pt>
                <c:pt idx="66">
                  <c:v>01/10/2020 18:00:00</c:v>
                </c:pt>
                <c:pt idx="67">
                  <c:v>01/10/2020 19:00:00</c:v>
                </c:pt>
                <c:pt idx="68">
                  <c:v>01/10/2020 20:00:00</c:v>
                </c:pt>
                <c:pt idx="69">
                  <c:v>01/10/2020 21:00:00</c:v>
                </c:pt>
                <c:pt idx="70">
                  <c:v>01/10/2020 22:00:00</c:v>
                </c:pt>
                <c:pt idx="71">
                  <c:v>01/10/2020 23:00:00</c:v>
                </c:pt>
                <c:pt idx="72">
                  <c:v>02/10/2020 00:00:00</c:v>
                </c:pt>
                <c:pt idx="73">
                  <c:v>02/10/2020 01:00:00</c:v>
                </c:pt>
                <c:pt idx="74">
                  <c:v>02/10/2020 02:00:00</c:v>
                </c:pt>
                <c:pt idx="75">
                  <c:v>02/10/2020 03:00:00</c:v>
                </c:pt>
                <c:pt idx="76">
                  <c:v>02/10/2020 04:00:00</c:v>
                </c:pt>
                <c:pt idx="77">
                  <c:v>02/10/2020 05:00:00</c:v>
                </c:pt>
                <c:pt idx="78">
                  <c:v>02/10/2020 06:00:00</c:v>
                </c:pt>
                <c:pt idx="79">
                  <c:v>02/10/2020 07:00:00</c:v>
                </c:pt>
                <c:pt idx="80">
                  <c:v>02/10/2020 08:00:00</c:v>
                </c:pt>
                <c:pt idx="81">
                  <c:v>02/10/2020 09:00:00</c:v>
                </c:pt>
                <c:pt idx="82">
                  <c:v>02/10/2020 10:00:00</c:v>
                </c:pt>
                <c:pt idx="83">
                  <c:v>02/10/2020 11:00:00</c:v>
                </c:pt>
                <c:pt idx="84">
                  <c:v>02/10/2020 12:00:00</c:v>
                </c:pt>
                <c:pt idx="85">
                  <c:v>02/10/2020 13:00:00</c:v>
                </c:pt>
                <c:pt idx="86">
                  <c:v>02/10/2020 14:00:00</c:v>
                </c:pt>
                <c:pt idx="87">
                  <c:v>02/10/2020 15:00:00</c:v>
                </c:pt>
                <c:pt idx="88">
                  <c:v>02/10/2020 16:00:00</c:v>
                </c:pt>
                <c:pt idx="89">
                  <c:v>02/10/2020 17:00:00</c:v>
                </c:pt>
                <c:pt idx="90">
                  <c:v>02/10/2020 18:00:00</c:v>
                </c:pt>
                <c:pt idx="91">
                  <c:v>02/10/2020 19:00:00</c:v>
                </c:pt>
                <c:pt idx="92">
                  <c:v>02/10/2020 20:00:00</c:v>
                </c:pt>
                <c:pt idx="93">
                  <c:v>02/10/2020 21:00:00</c:v>
                </c:pt>
                <c:pt idx="94">
                  <c:v>02/10/2020 22:00:00</c:v>
                </c:pt>
                <c:pt idx="95">
                  <c:v>02/10/2020 23:00:00</c:v>
                </c:pt>
                <c:pt idx="96">
                  <c:v>03/10/2020 00:00:00</c:v>
                </c:pt>
                <c:pt idx="97">
                  <c:v>03/10/2020 01:00:00</c:v>
                </c:pt>
                <c:pt idx="98">
                  <c:v>03/10/2020 02:00:00</c:v>
                </c:pt>
                <c:pt idx="99">
                  <c:v>03/10/2020 03:00:00</c:v>
                </c:pt>
                <c:pt idx="100">
                  <c:v>03/10/2020 04:00:00</c:v>
                </c:pt>
                <c:pt idx="101">
                  <c:v>03/10/2020 05:00:00</c:v>
                </c:pt>
                <c:pt idx="102">
                  <c:v>03/10/2020 06:00:00</c:v>
                </c:pt>
                <c:pt idx="103">
                  <c:v>03/10/2020 07:00:00</c:v>
                </c:pt>
                <c:pt idx="104">
                  <c:v>03/10/2020 08:00:00</c:v>
                </c:pt>
                <c:pt idx="105">
                  <c:v>03/10/2020 09:00:00</c:v>
                </c:pt>
                <c:pt idx="106">
                  <c:v>03/10/2020 10:00:00</c:v>
                </c:pt>
                <c:pt idx="107">
                  <c:v>03/10/2020 11:00:00</c:v>
                </c:pt>
                <c:pt idx="108">
                  <c:v>03/10/2020 12:00:00</c:v>
                </c:pt>
                <c:pt idx="109">
                  <c:v>03/10/2020 13:00:00</c:v>
                </c:pt>
                <c:pt idx="110">
                  <c:v>03/10/2020 14:00:00</c:v>
                </c:pt>
                <c:pt idx="111">
                  <c:v>03/10/2020 15:00:00</c:v>
                </c:pt>
                <c:pt idx="112">
                  <c:v>03/10/2020 16:00:00</c:v>
                </c:pt>
                <c:pt idx="113">
                  <c:v>03/10/2020 17:00:00</c:v>
                </c:pt>
                <c:pt idx="114">
                  <c:v>03/10/2020 18:00:00</c:v>
                </c:pt>
                <c:pt idx="115">
                  <c:v>03/10/2020 19:00:00</c:v>
                </c:pt>
                <c:pt idx="116">
                  <c:v>03/10/2020 20:00:00</c:v>
                </c:pt>
                <c:pt idx="117">
                  <c:v>03/10/2020 21:00:00</c:v>
                </c:pt>
                <c:pt idx="118">
                  <c:v>03/10/2020 22:00:00</c:v>
                </c:pt>
                <c:pt idx="119">
                  <c:v>03/10/2020 23:00:00</c:v>
                </c:pt>
                <c:pt idx="120">
                  <c:v>04/10/2020 00:00:00</c:v>
                </c:pt>
                <c:pt idx="121">
                  <c:v>04/10/2020 01:00:00</c:v>
                </c:pt>
                <c:pt idx="122">
                  <c:v>04/10/2020 02:00:00</c:v>
                </c:pt>
                <c:pt idx="123">
                  <c:v>04/10/2020 03:00:00</c:v>
                </c:pt>
                <c:pt idx="124">
                  <c:v>04/10/2020 04:00:00</c:v>
                </c:pt>
                <c:pt idx="125">
                  <c:v>04/10/2020 05:00:00</c:v>
                </c:pt>
                <c:pt idx="126">
                  <c:v>04/10/2020 06:00:00</c:v>
                </c:pt>
                <c:pt idx="127">
                  <c:v>04/10/2020 07:00:00</c:v>
                </c:pt>
                <c:pt idx="128">
                  <c:v>04/10/2020 08:00:00</c:v>
                </c:pt>
                <c:pt idx="129">
                  <c:v>04/10/2020 09:00:00</c:v>
                </c:pt>
                <c:pt idx="130">
                  <c:v>04/10/2020 10:00:00</c:v>
                </c:pt>
                <c:pt idx="131">
                  <c:v>04/10/2020 11:00:00</c:v>
                </c:pt>
                <c:pt idx="132">
                  <c:v>04/10/2020 12:00:00</c:v>
                </c:pt>
                <c:pt idx="133">
                  <c:v>04/10/2020 13:00:00</c:v>
                </c:pt>
                <c:pt idx="134">
                  <c:v>04/10/2020 14:00:00</c:v>
                </c:pt>
                <c:pt idx="135">
                  <c:v>04/10/2020 15:00:00</c:v>
                </c:pt>
                <c:pt idx="136">
                  <c:v>04/10/2020 16:00:00</c:v>
                </c:pt>
                <c:pt idx="137">
                  <c:v>04/10/2020 17:00:00</c:v>
                </c:pt>
                <c:pt idx="138">
                  <c:v>04/10/2020 18:00:00</c:v>
                </c:pt>
                <c:pt idx="139">
                  <c:v>04/10/2020 19:00:00</c:v>
                </c:pt>
                <c:pt idx="140">
                  <c:v>04/10/2020 20:00:00</c:v>
                </c:pt>
                <c:pt idx="141">
                  <c:v>04/10/2020 21:00:00</c:v>
                </c:pt>
                <c:pt idx="142">
                  <c:v>04/10/2020 22:00:00</c:v>
                </c:pt>
                <c:pt idx="143">
                  <c:v>04/10/2020 23:00:00</c:v>
                </c:pt>
                <c:pt idx="144">
                  <c:v>05/10/2020 00:00:00</c:v>
                </c:pt>
                <c:pt idx="145">
                  <c:v>05/10/2020 01:00:00</c:v>
                </c:pt>
                <c:pt idx="146">
                  <c:v>05/10/2020 02:00:00</c:v>
                </c:pt>
                <c:pt idx="147">
                  <c:v>05/10/2020 03:00:00</c:v>
                </c:pt>
                <c:pt idx="148">
                  <c:v>05/10/2020 04:00:00</c:v>
                </c:pt>
                <c:pt idx="149">
                  <c:v>05/10/2020 05:00:00</c:v>
                </c:pt>
                <c:pt idx="150">
                  <c:v>05/10/2020 06:00:00</c:v>
                </c:pt>
                <c:pt idx="151">
                  <c:v>05/10/2020 07:00:00</c:v>
                </c:pt>
                <c:pt idx="152">
                  <c:v>05/10/2020 08:00:00</c:v>
                </c:pt>
                <c:pt idx="153">
                  <c:v>05/10/2020 09:00:00</c:v>
                </c:pt>
                <c:pt idx="154">
                  <c:v>05/10/2020 10:00:00</c:v>
                </c:pt>
                <c:pt idx="155">
                  <c:v>05/10/2020 11:00:00</c:v>
                </c:pt>
                <c:pt idx="156">
                  <c:v>05/10/2020 12:00:00</c:v>
                </c:pt>
                <c:pt idx="157">
                  <c:v>05/10/2020 13:00:00</c:v>
                </c:pt>
                <c:pt idx="158">
                  <c:v>05/10/2020 14:00:00</c:v>
                </c:pt>
                <c:pt idx="159">
                  <c:v>05/10/2020 15:00:00</c:v>
                </c:pt>
                <c:pt idx="160">
                  <c:v>05/10/2020 16:00:00</c:v>
                </c:pt>
                <c:pt idx="161">
                  <c:v>05/10/2020 17:00:00</c:v>
                </c:pt>
                <c:pt idx="162">
                  <c:v>05/10/2020 18:00:00</c:v>
                </c:pt>
                <c:pt idx="163">
                  <c:v>05/10/2020 19:00:00</c:v>
                </c:pt>
                <c:pt idx="164">
                  <c:v>05/10/2020 20:00:00</c:v>
                </c:pt>
                <c:pt idx="165">
                  <c:v>05/10/2020 21:00:00</c:v>
                </c:pt>
                <c:pt idx="166">
                  <c:v>05/10/2020 22:00:00</c:v>
                </c:pt>
                <c:pt idx="167">
                  <c:v>05/10/2020 23:00:00</c:v>
                </c:pt>
                <c:pt idx="168">
                  <c:v>06/10/2020 00:00:00</c:v>
                </c:pt>
                <c:pt idx="169">
                  <c:v>06/10/2020 01:00:00</c:v>
                </c:pt>
                <c:pt idx="170">
                  <c:v>06/10/2020 02:00:00</c:v>
                </c:pt>
                <c:pt idx="171">
                  <c:v>06/10/2020 03:00:00</c:v>
                </c:pt>
                <c:pt idx="172">
                  <c:v>06/10/2020 04:00:00</c:v>
                </c:pt>
                <c:pt idx="173">
                  <c:v>06/10/2020 05:00:00</c:v>
                </c:pt>
                <c:pt idx="174">
                  <c:v>06/10/2020 06:00:00</c:v>
                </c:pt>
                <c:pt idx="175">
                  <c:v>06/10/2020 07:00:00</c:v>
                </c:pt>
                <c:pt idx="176">
                  <c:v>06/10/2020 08:00:00</c:v>
                </c:pt>
                <c:pt idx="177">
                  <c:v>06/10/2020 09:00:00</c:v>
                </c:pt>
                <c:pt idx="178">
                  <c:v>06/10/2020 10:00:00</c:v>
                </c:pt>
                <c:pt idx="179">
                  <c:v>06/10/2020 11:00:00</c:v>
                </c:pt>
                <c:pt idx="180">
                  <c:v>06/10/2020 12:00:00</c:v>
                </c:pt>
                <c:pt idx="181">
                  <c:v>06/10/2020 13:00:00</c:v>
                </c:pt>
                <c:pt idx="182">
                  <c:v>06/10/2020 14:00:00</c:v>
                </c:pt>
                <c:pt idx="183">
                  <c:v>06/10/2020 15:00:00</c:v>
                </c:pt>
                <c:pt idx="184">
                  <c:v>06/10/2020 16:00:00</c:v>
                </c:pt>
                <c:pt idx="185">
                  <c:v>06/10/2020 17:00:00</c:v>
                </c:pt>
                <c:pt idx="186">
                  <c:v>06/10/2020 18:00:00</c:v>
                </c:pt>
                <c:pt idx="187">
                  <c:v>06/10/2020 19:00:00</c:v>
                </c:pt>
                <c:pt idx="188">
                  <c:v>06/10/2020 20:00:00</c:v>
                </c:pt>
                <c:pt idx="189">
                  <c:v>06/10/2020 21:00:00</c:v>
                </c:pt>
                <c:pt idx="190">
                  <c:v>06/10/2020 22:00:00</c:v>
                </c:pt>
                <c:pt idx="191">
                  <c:v>06/10/2020 23:00:00</c:v>
                </c:pt>
                <c:pt idx="192">
                  <c:v>07/10/2020 00:00:00</c:v>
                </c:pt>
                <c:pt idx="193">
                  <c:v>07/10/2020 01:00:00</c:v>
                </c:pt>
                <c:pt idx="194">
                  <c:v>07/10/2020 02:00:00</c:v>
                </c:pt>
                <c:pt idx="195">
                  <c:v>07/10/2020 03:00:00</c:v>
                </c:pt>
                <c:pt idx="196">
                  <c:v>07/10/2020 04:00:00</c:v>
                </c:pt>
                <c:pt idx="197">
                  <c:v>07/10/2020 05:00:00</c:v>
                </c:pt>
                <c:pt idx="198">
                  <c:v>07/10/2020 06:00:00</c:v>
                </c:pt>
                <c:pt idx="199">
                  <c:v>07/10/2020 07:00:00</c:v>
                </c:pt>
                <c:pt idx="200">
                  <c:v>07/10/2020 08:00:00</c:v>
                </c:pt>
                <c:pt idx="201">
                  <c:v>07/10/2020 09:00:00</c:v>
                </c:pt>
                <c:pt idx="202">
                  <c:v>07/10/2020 10:00:00</c:v>
                </c:pt>
                <c:pt idx="203">
                  <c:v>07/10/2020 11:00:00</c:v>
                </c:pt>
                <c:pt idx="204">
                  <c:v>07/10/2020 12:00:00</c:v>
                </c:pt>
                <c:pt idx="205">
                  <c:v>07/10/2020 13:00:00</c:v>
                </c:pt>
                <c:pt idx="206">
                  <c:v>07/10/2020 14:00:00</c:v>
                </c:pt>
                <c:pt idx="207">
                  <c:v>07/10/2020 15:00:00</c:v>
                </c:pt>
                <c:pt idx="208">
                  <c:v>07/10/2020 16:00:00</c:v>
                </c:pt>
                <c:pt idx="209">
                  <c:v>07/10/2020 17:00:00</c:v>
                </c:pt>
                <c:pt idx="210">
                  <c:v>07/10/2020 18:00:00</c:v>
                </c:pt>
                <c:pt idx="211">
                  <c:v>07/10/2020 19:00:00</c:v>
                </c:pt>
                <c:pt idx="212">
                  <c:v>07/10/2020 20:00:00</c:v>
                </c:pt>
                <c:pt idx="213">
                  <c:v>07/10/2020 21:00:00</c:v>
                </c:pt>
                <c:pt idx="214">
                  <c:v>07/10/2020 22:00:00</c:v>
                </c:pt>
                <c:pt idx="215">
                  <c:v>07/10/2020 23:00:00</c:v>
                </c:pt>
                <c:pt idx="216">
                  <c:v>08/10/2020 00:00:00</c:v>
                </c:pt>
                <c:pt idx="217">
                  <c:v>08/10/2020 01:00:00</c:v>
                </c:pt>
                <c:pt idx="218">
                  <c:v>08/10/2020 02:00:00</c:v>
                </c:pt>
                <c:pt idx="219">
                  <c:v>08/10/2020 03:00:00</c:v>
                </c:pt>
                <c:pt idx="220">
                  <c:v>08/10/2020 04:00:00</c:v>
                </c:pt>
                <c:pt idx="221">
                  <c:v>08/10/2020 05:00:00</c:v>
                </c:pt>
                <c:pt idx="222">
                  <c:v>08/10/2020 06:00:00</c:v>
                </c:pt>
                <c:pt idx="223">
                  <c:v>08/10/2020 07:00:00</c:v>
                </c:pt>
                <c:pt idx="224">
                  <c:v>08/10/2020 08:00:00</c:v>
                </c:pt>
                <c:pt idx="225">
                  <c:v>08/10/2020 09:00:00</c:v>
                </c:pt>
                <c:pt idx="226">
                  <c:v>08/10/2020 10:00:00</c:v>
                </c:pt>
                <c:pt idx="227">
                  <c:v>08/10/2020 11:00:00</c:v>
                </c:pt>
                <c:pt idx="228">
                  <c:v>08/10/2020 12:00:00</c:v>
                </c:pt>
                <c:pt idx="229">
                  <c:v>08/10/2020 13:00:00</c:v>
                </c:pt>
                <c:pt idx="230">
                  <c:v>08/10/2020 14:00:00</c:v>
                </c:pt>
                <c:pt idx="231">
                  <c:v>08/10/2020 15:00:00</c:v>
                </c:pt>
                <c:pt idx="232">
                  <c:v>08/10/2020 16:00:00</c:v>
                </c:pt>
                <c:pt idx="233">
                  <c:v>08/10/2020 17:00:00</c:v>
                </c:pt>
                <c:pt idx="234">
                  <c:v>08/10/2020 18:00:00</c:v>
                </c:pt>
                <c:pt idx="235">
                  <c:v>08/10/2020 19:00:00</c:v>
                </c:pt>
                <c:pt idx="236">
                  <c:v>08/10/2020 20:00:00</c:v>
                </c:pt>
                <c:pt idx="237">
                  <c:v>08/10/2020 21:00:00</c:v>
                </c:pt>
                <c:pt idx="238">
                  <c:v>08/10/2020 22:00:00</c:v>
                </c:pt>
                <c:pt idx="239">
                  <c:v>08/10/2020 23:00:00</c:v>
                </c:pt>
                <c:pt idx="240">
                  <c:v>09/10/2020 00:00:00</c:v>
                </c:pt>
                <c:pt idx="241">
                  <c:v>09/10/2020 01:00:00</c:v>
                </c:pt>
                <c:pt idx="242">
                  <c:v>09/10/2020 02:00:00</c:v>
                </c:pt>
                <c:pt idx="243">
                  <c:v>09/10/2020 03:00:00</c:v>
                </c:pt>
                <c:pt idx="244">
                  <c:v>09/10/2020 04:00:00</c:v>
                </c:pt>
                <c:pt idx="245">
                  <c:v>09/10/2020 05:00:00</c:v>
                </c:pt>
                <c:pt idx="246">
                  <c:v>09/10/2020 06:00:00</c:v>
                </c:pt>
                <c:pt idx="247">
                  <c:v>09/10/2020 07:00:00</c:v>
                </c:pt>
                <c:pt idx="248">
                  <c:v>09/10/2020 08:00:00</c:v>
                </c:pt>
                <c:pt idx="249">
                  <c:v>09/10/2020 09:00:00</c:v>
                </c:pt>
                <c:pt idx="250">
                  <c:v>09/10/2020 10:00:00</c:v>
                </c:pt>
                <c:pt idx="251">
                  <c:v>09/10/2020 11:00:00</c:v>
                </c:pt>
                <c:pt idx="252">
                  <c:v>09/10/2020 12:00:00</c:v>
                </c:pt>
                <c:pt idx="253">
                  <c:v>09/10/2020 13:00:00</c:v>
                </c:pt>
                <c:pt idx="254">
                  <c:v>09/10/2020 14:00:00</c:v>
                </c:pt>
                <c:pt idx="255">
                  <c:v>09/10/2020 15:00:00</c:v>
                </c:pt>
                <c:pt idx="256">
                  <c:v>09/10/2020 16:00:00</c:v>
                </c:pt>
                <c:pt idx="257">
                  <c:v>09/10/2020 17:00:00</c:v>
                </c:pt>
                <c:pt idx="258">
                  <c:v>09/10/2020 18:00:00</c:v>
                </c:pt>
                <c:pt idx="259">
                  <c:v>09/10/2020 19:00:00</c:v>
                </c:pt>
                <c:pt idx="260">
                  <c:v>09/10/2020 20:00:00</c:v>
                </c:pt>
                <c:pt idx="261">
                  <c:v>09/10/2020 21:00:00</c:v>
                </c:pt>
                <c:pt idx="262">
                  <c:v>09/10/2020 22:00:00</c:v>
                </c:pt>
                <c:pt idx="263">
                  <c:v>09/10/2020 23:00:00</c:v>
                </c:pt>
                <c:pt idx="264">
                  <c:v>10/10/2020 00:00:00</c:v>
                </c:pt>
                <c:pt idx="265">
                  <c:v>10/10/2020 01:00:00</c:v>
                </c:pt>
                <c:pt idx="266">
                  <c:v>10/10/2020 02:00:00</c:v>
                </c:pt>
                <c:pt idx="267">
                  <c:v>10/10/2020 03:00:00</c:v>
                </c:pt>
                <c:pt idx="268">
                  <c:v>10/10/2020 04:00:00</c:v>
                </c:pt>
                <c:pt idx="269">
                  <c:v>10/10/2020 05:00:00</c:v>
                </c:pt>
                <c:pt idx="270">
                  <c:v>10/10/2020 06:00:00</c:v>
                </c:pt>
                <c:pt idx="271">
                  <c:v>10/10/2020 07:00:00</c:v>
                </c:pt>
                <c:pt idx="272">
                  <c:v>10/10/2020 08:00:00</c:v>
                </c:pt>
                <c:pt idx="273">
                  <c:v>10/10/2020 09:00:00</c:v>
                </c:pt>
                <c:pt idx="274">
                  <c:v>10/10/2020 10:00:00</c:v>
                </c:pt>
                <c:pt idx="275">
                  <c:v>10/10/2020 11:00:00</c:v>
                </c:pt>
                <c:pt idx="276">
                  <c:v>10/10/2020 12:00:00</c:v>
                </c:pt>
                <c:pt idx="277">
                  <c:v>10/10/2020 13:00:00</c:v>
                </c:pt>
                <c:pt idx="278">
                  <c:v>10/10/2020 14:00:00</c:v>
                </c:pt>
                <c:pt idx="279">
                  <c:v>10/10/2020 15:00:00</c:v>
                </c:pt>
                <c:pt idx="280">
                  <c:v>10/10/2020 16:00:00</c:v>
                </c:pt>
                <c:pt idx="281">
                  <c:v>10/10/2020 17:00:00</c:v>
                </c:pt>
                <c:pt idx="282">
                  <c:v>10/10/2020 18:00:00</c:v>
                </c:pt>
                <c:pt idx="283">
                  <c:v>10/10/2020 19:00:00</c:v>
                </c:pt>
                <c:pt idx="284">
                  <c:v>10/10/2020 20:00:00</c:v>
                </c:pt>
                <c:pt idx="285">
                  <c:v>10/10/2020 21:00:00</c:v>
                </c:pt>
                <c:pt idx="286">
                  <c:v>10/10/2020 22:00:00</c:v>
                </c:pt>
                <c:pt idx="287">
                  <c:v>10/10/2020 23:00:00</c:v>
                </c:pt>
                <c:pt idx="288">
                  <c:v>11/10/2020 00:00:00</c:v>
                </c:pt>
                <c:pt idx="289">
                  <c:v>11/10/2020 01:00:00</c:v>
                </c:pt>
                <c:pt idx="290">
                  <c:v>11/10/2020 02:00:00</c:v>
                </c:pt>
                <c:pt idx="291">
                  <c:v>11/10/2020 03:00:00</c:v>
                </c:pt>
                <c:pt idx="292">
                  <c:v>11/10/2020 04:00:00</c:v>
                </c:pt>
                <c:pt idx="293">
                  <c:v>11/10/2020 05:00:00</c:v>
                </c:pt>
                <c:pt idx="294">
                  <c:v>11/10/2020 06:00:00</c:v>
                </c:pt>
                <c:pt idx="295">
                  <c:v>11/10/2020 07:00:00</c:v>
                </c:pt>
                <c:pt idx="296">
                  <c:v>11/10/2020 08:00:00</c:v>
                </c:pt>
                <c:pt idx="297">
                  <c:v>11/10/2020 09:00:00</c:v>
                </c:pt>
                <c:pt idx="298">
                  <c:v>11/10/2020 10:00:00</c:v>
                </c:pt>
                <c:pt idx="299">
                  <c:v>11/10/2020 11:00:00</c:v>
                </c:pt>
                <c:pt idx="300">
                  <c:v>11/10/2020 12:00:00</c:v>
                </c:pt>
                <c:pt idx="301">
                  <c:v>11/10/2020 13:00:00</c:v>
                </c:pt>
                <c:pt idx="302">
                  <c:v>11/10/2020 14:00:00</c:v>
                </c:pt>
                <c:pt idx="303">
                  <c:v>11/10/2020 15:00:00</c:v>
                </c:pt>
                <c:pt idx="304">
                  <c:v>11/10/2020 16:00:00</c:v>
                </c:pt>
                <c:pt idx="305">
                  <c:v>11/10/2020 17:00:00</c:v>
                </c:pt>
                <c:pt idx="306">
                  <c:v>11/10/2020 18:00:00</c:v>
                </c:pt>
                <c:pt idx="307">
                  <c:v>11/10/2020 19:00:00</c:v>
                </c:pt>
                <c:pt idx="308">
                  <c:v>11/10/2020 20:00:00</c:v>
                </c:pt>
                <c:pt idx="309">
                  <c:v>11/10/2020 21:00:00</c:v>
                </c:pt>
                <c:pt idx="310">
                  <c:v>11/10/2020 22:00:00</c:v>
                </c:pt>
                <c:pt idx="311">
                  <c:v>11/10/2020 23:00:00</c:v>
                </c:pt>
                <c:pt idx="312">
                  <c:v>12/10/2020 00:00:00</c:v>
                </c:pt>
                <c:pt idx="313">
                  <c:v>12/10/2020 01:00:00</c:v>
                </c:pt>
                <c:pt idx="314">
                  <c:v>12/10/2020 02:00:00</c:v>
                </c:pt>
                <c:pt idx="315">
                  <c:v>12/10/2020 03:00:00</c:v>
                </c:pt>
                <c:pt idx="316">
                  <c:v>12/10/2020 04:00:00</c:v>
                </c:pt>
                <c:pt idx="317">
                  <c:v>12/10/2020 05:00:00</c:v>
                </c:pt>
                <c:pt idx="318">
                  <c:v>12/10/2020 06:00:00</c:v>
                </c:pt>
                <c:pt idx="319">
                  <c:v>12/10/2020 07:00:00</c:v>
                </c:pt>
                <c:pt idx="320">
                  <c:v>12/10/2020 08:00:00</c:v>
                </c:pt>
                <c:pt idx="321">
                  <c:v>12/10/2020 09:00:00</c:v>
                </c:pt>
                <c:pt idx="322">
                  <c:v>12/10/2020 10:00:00</c:v>
                </c:pt>
                <c:pt idx="323">
                  <c:v>12/10/2020 11:00:00</c:v>
                </c:pt>
                <c:pt idx="324">
                  <c:v>12/10/2020 12:00:00</c:v>
                </c:pt>
                <c:pt idx="325">
                  <c:v>12/10/2020 13:00:00</c:v>
                </c:pt>
                <c:pt idx="326">
                  <c:v>12/10/2020 14:00:00</c:v>
                </c:pt>
                <c:pt idx="327">
                  <c:v>12/10/2020 15:00:00</c:v>
                </c:pt>
                <c:pt idx="328">
                  <c:v>12/10/2020 16:00:00</c:v>
                </c:pt>
                <c:pt idx="329">
                  <c:v>12/10/2020 17:00:00</c:v>
                </c:pt>
                <c:pt idx="330">
                  <c:v>12/10/2020 18:00:00</c:v>
                </c:pt>
                <c:pt idx="331">
                  <c:v>12/10/2020 19:00:00</c:v>
                </c:pt>
                <c:pt idx="332">
                  <c:v>12/10/2020 20:00:00</c:v>
                </c:pt>
                <c:pt idx="333">
                  <c:v>12/10/2020 21:00:00</c:v>
                </c:pt>
                <c:pt idx="334">
                  <c:v>12/10/2020 22:00:00</c:v>
                </c:pt>
                <c:pt idx="335">
                  <c:v>12/10/2020 23:00:00</c:v>
                </c:pt>
                <c:pt idx="336">
                  <c:v>13/10/2020 00:00:00</c:v>
                </c:pt>
                <c:pt idx="337">
                  <c:v>13/10/2020 01:00:00</c:v>
                </c:pt>
                <c:pt idx="338">
                  <c:v>13/10/2020 02:00:00</c:v>
                </c:pt>
                <c:pt idx="339">
                  <c:v>13/10/2020 03:00:00</c:v>
                </c:pt>
                <c:pt idx="340">
                  <c:v>13/10/2020 04:00:00</c:v>
                </c:pt>
                <c:pt idx="341">
                  <c:v>13/10/2020 05:00:00</c:v>
                </c:pt>
                <c:pt idx="342">
                  <c:v>13/10/2020 06:00:00</c:v>
                </c:pt>
                <c:pt idx="343">
                  <c:v>13/10/2020 07:00:00</c:v>
                </c:pt>
                <c:pt idx="344">
                  <c:v>13/10/2020 08:00:00</c:v>
                </c:pt>
                <c:pt idx="345">
                  <c:v>13/10/2020 09:00:00</c:v>
                </c:pt>
                <c:pt idx="346">
                  <c:v>13/10/2020 10:00:00</c:v>
                </c:pt>
                <c:pt idx="347">
                  <c:v>13/10/2020 11:00:00</c:v>
                </c:pt>
                <c:pt idx="348">
                  <c:v>13/10/2020 12:00:00</c:v>
                </c:pt>
                <c:pt idx="349">
                  <c:v>13/10/2020 13:00:00</c:v>
                </c:pt>
                <c:pt idx="350">
                  <c:v>13/10/2020 14:00:00</c:v>
                </c:pt>
                <c:pt idx="351">
                  <c:v>13/10/2020 15:00:00</c:v>
                </c:pt>
                <c:pt idx="352">
                  <c:v>13/10/2020 16:00:00</c:v>
                </c:pt>
                <c:pt idx="353">
                  <c:v>13/10/2020 17:00:00</c:v>
                </c:pt>
                <c:pt idx="354">
                  <c:v>13/10/2020 18:00:00</c:v>
                </c:pt>
                <c:pt idx="355">
                  <c:v>13/10/2020 19:00:00</c:v>
                </c:pt>
                <c:pt idx="356">
                  <c:v>13/10/2020 20:00:00</c:v>
                </c:pt>
                <c:pt idx="357">
                  <c:v>13/10/2020 21:00:00</c:v>
                </c:pt>
                <c:pt idx="358">
                  <c:v>13/10/2020 22:00:00</c:v>
                </c:pt>
                <c:pt idx="359">
                  <c:v>13/10/2020 23:00:00</c:v>
                </c:pt>
                <c:pt idx="360">
                  <c:v>14/10/2020 00:00:00</c:v>
                </c:pt>
                <c:pt idx="361">
                  <c:v>14/10/2020 01:00:00</c:v>
                </c:pt>
                <c:pt idx="362">
                  <c:v>14/10/2020 02:00:00</c:v>
                </c:pt>
                <c:pt idx="363">
                  <c:v>14/10/2020 03:00:00</c:v>
                </c:pt>
                <c:pt idx="364">
                  <c:v>14/10/2020 04:00:00</c:v>
                </c:pt>
                <c:pt idx="365">
                  <c:v>14/10/2020 05:00:00</c:v>
                </c:pt>
                <c:pt idx="366">
                  <c:v>14/10/2020 06:00:00</c:v>
                </c:pt>
                <c:pt idx="367">
                  <c:v>14/10/2020 07:00:00</c:v>
                </c:pt>
                <c:pt idx="368">
                  <c:v>14/10/2020 08:00:00</c:v>
                </c:pt>
                <c:pt idx="369">
                  <c:v>14/10/2020 09:00:00</c:v>
                </c:pt>
                <c:pt idx="370">
                  <c:v>14/10/2020 10:00:00</c:v>
                </c:pt>
                <c:pt idx="371">
                  <c:v>14/10/2020 11:00:00</c:v>
                </c:pt>
                <c:pt idx="372">
                  <c:v>14/10/2020 12:00:00</c:v>
                </c:pt>
                <c:pt idx="373">
                  <c:v>14/10/2020 13:00:00</c:v>
                </c:pt>
                <c:pt idx="374">
                  <c:v>14/10/2020 14:00:00</c:v>
                </c:pt>
                <c:pt idx="375">
                  <c:v>14/10/2020 15:00:00</c:v>
                </c:pt>
                <c:pt idx="376">
                  <c:v>14/10/2020 16:00:00</c:v>
                </c:pt>
                <c:pt idx="377">
                  <c:v>14/10/2020 17:00:00</c:v>
                </c:pt>
                <c:pt idx="378">
                  <c:v>14/10/2020 18:00:00</c:v>
                </c:pt>
                <c:pt idx="379">
                  <c:v>14/10/2020 19:00:00</c:v>
                </c:pt>
                <c:pt idx="380">
                  <c:v>14/10/2020 20:00:00</c:v>
                </c:pt>
                <c:pt idx="381">
                  <c:v>14/10/2020 21:00:00</c:v>
                </c:pt>
                <c:pt idx="382">
                  <c:v>14/10/2020 22:00:00</c:v>
                </c:pt>
                <c:pt idx="383">
                  <c:v>14/10/2020 23:00:00</c:v>
                </c:pt>
                <c:pt idx="384">
                  <c:v>15/10/2020 00:00:00</c:v>
                </c:pt>
                <c:pt idx="385">
                  <c:v>15/10/2020 01:00:00</c:v>
                </c:pt>
                <c:pt idx="386">
                  <c:v>15/10/2020 02:00:00</c:v>
                </c:pt>
                <c:pt idx="387">
                  <c:v>15/10/2020 03:00:00</c:v>
                </c:pt>
                <c:pt idx="388">
                  <c:v>15/10/2020 04:00:00</c:v>
                </c:pt>
                <c:pt idx="389">
                  <c:v>15/10/2020 05:00:00</c:v>
                </c:pt>
                <c:pt idx="390">
                  <c:v>15/10/2020 06:00:00</c:v>
                </c:pt>
                <c:pt idx="391">
                  <c:v>15/10/2020 07:00:00</c:v>
                </c:pt>
                <c:pt idx="392">
                  <c:v>15/10/2020 08:00:00</c:v>
                </c:pt>
                <c:pt idx="393">
                  <c:v>15/10/2020 09:00:00</c:v>
                </c:pt>
                <c:pt idx="394">
                  <c:v>15/10/2020 10:00:00</c:v>
                </c:pt>
                <c:pt idx="395">
                  <c:v>15/10/2020 11:00:00</c:v>
                </c:pt>
                <c:pt idx="396">
                  <c:v>15/10/2020 12:00:00</c:v>
                </c:pt>
                <c:pt idx="397">
                  <c:v>15/10/2020 13:00:00</c:v>
                </c:pt>
                <c:pt idx="398">
                  <c:v>15/10/2020 14:00:00</c:v>
                </c:pt>
                <c:pt idx="399">
                  <c:v>15/10/2020 15:00:00</c:v>
                </c:pt>
                <c:pt idx="400">
                  <c:v>15/10/2020 16:00:00</c:v>
                </c:pt>
                <c:pt idx="401">
                  <c:v>15/10/2020 17:00:00</c:v>
                </c:pt>
                <c:pt idx="402">
                  <c:v>15/10/2020 18:00:00</c:v>
                </c:pt>
                <c:pt idx="403">
                  <c:v>15/10/2020 19:00:00</c:v>
                </c:pt>
                <c:pt idx="404">
                  <c:v>15/10/2020 20:00:00</c:v>
                </c:pt>
                <c:pt idx="405">
                  <c:v>15/10/2020 21:00:00</c:v>
                </c:pt>
                <c:pt idx="406">
                  <c:v>15/10/2020 22:00:00</c:v>
                </c:pt>
                <c:pt idx="407">
                  <c:v>15/10/2020 23:00:00</c:v>
                </c:pt>
                <c:pt idx="408">
                  <c:v>16/10/2020 00:00:00</c:v>
                </c:pt>
                <c:pt idx="409">
                  <c:v>16/10/2020 01:00:00</c:v>
                </c:pt>
                <c:pt idx="410">
                  <c:v>16/10/2020 02:00:00</c:v>
                </c:pt>
                <c:pt idx="411">
                  <c:v>16/10/2020 03:00:00</c:v>
                </c:pt>
                <c:pt idx="412">
                  <c:v>16/10/2020 04:00:00</c:v>
                </c:pt>
                <c:pt idx="413">
                  <c:v>16/10/2020 05:00:00</c:v>
                </c:pt>
                <c:pt idx="414">
                  <c:v>16/10/2020 06:00:00</c:v>
                </c:pt>
                <c:pt idx="415">
                  <c:v>16/10/2020 07:00:00</c:v>
                </c:pt>
                <c:pt idx="416">
                  <c:v>16/10/2020 08:00:00</c:v>
                </c:pt>
                <c:pt idx="417">
                  <c:v>16/10/2020 09:00:00</c:v>
                </c:pt>
                <c:pt idx="418">
                  <c:v>16/10/2020 10:00:00</c:v>
                </c:pt>
                <c:pt idx="419">
                  <c:v>16/10/2020 11:00:00</c:v>
                </c:pt>
                <c:pt idx="420">
                  <c:v>16/10/2020 12:00:00</c:v>
                </c:pt>
                <c:pt idx="421">
                  <c:v>16/10/2020 13:00:00</c:v>
                </c:pt>
                <c:pt idx="422">
                  <c:v>16/10/2020 14:00:00</c:v>
                </c:pt>
                <c:pt idx="423">
                  <c:v>16/10/2020 15:00:00</c:v>
                </c:pt>
                <c:pt idx="424">
                  <c:v>16/10/2020 16:00:00</c:v>
                </c:pt>
                <c:pt idx="425">
                  <c:v>16/10/2020 17:00:00</c:v>
                </c:pt>
                <c:pt idx="426">
                  <c:v>16/10/2020 18:00:00</c:v>
                </c:pt>
                <c:pt idx="427">
                  <c:v>16/10/2020 19:00:00</c:v>
                </c:pt>
                <c:pt idx="428">
                  <c:v>16/10/2020 20:00:00</c:v>
                </c:pt>
                <c:pt idx="429">
                  <c:v>16/10/2020 21:00:00</c:v>
                </c:pt>
                <c:pt idx="430">
                  <c:v>16/10/2020 22:00:00</c:v>
                </c:pt>
                <c:pt idx="431">
                  <c:v>16/10/2020 23:00:00</c:v>
                </c:pt>
                <c:pt idx="432">
                  <c:v>17/10/2020 00:00:00</c:v>
                </c:pt>
                <c:pt idx="433">
                  <c:v>17/10/2020 01:00:00</c:v>
                </c:pt>
                <c:pt idx="434">
                  <c:v>17/10/2020 02:00:00</c:v>
                </c:pt>
                <c:pt idx="435">
                  <c:v>17/10/2020 03:00:00</c:v>
                </c:pt>
                <c:pt idx="436">
                  <c:v>17/10/2020 04:00:00</c:v>
                </c:pt>
                <c:pt idx="437">
                  <c:v>17/10/2020 05:00:00</c:v>
                </c:pt>
                <c:pt idx="438">
                  <c:v>17/10/2020 06:00:00</c:v>
                </c:pt>
                <c:pt idx="439">
                  <c:v>17/10/2020 07:00:00</c:v>
                </c:pt>
                <c:pt idx="440">
                  <c:v>17/10/2020 08:00:00</c:v>
                </c:pt>
                <c:pt idx="441">
                  <c:v>17/10/2020 09:00:00</c:v>
                </c:pt>
                <c:pt idx="442">
                  <c:v>17/10/2020 10:00:00</c:v>
                </c:pt>
                <c:pt idx="443">
                  <c:v>17/10/2020 11:00:00</c:v>
                </c:pt>
                <c:pt idx="444">
                  <c:v>17/10/2020 12:00:00</c:v>
                </c:pt>
                <c:pt idx="445">
                  <c:v>17/10/2020 13:00:00</c:v>
                </c:pt>
                <c:pt idx="446">
                  <c:v>17/10/2020 14:00:00</c:v>
                </c:pt>
                <c:pt idx="447">
                  <c:v>17/10/2020 15:00:00</c:v>
                </c:pt>
                <c:pt idx="448">
                  <c:v>17/10/2020 16:00:00</c:v>
                </c:pt>
                <c:pt idx="449">
                  <c:v>17/10/2020 17:00:00</c:v>
                </c:pt>
                <c:pt idx="450">
                  <c:v>17/10/2020 18:00:00</c:v>
                </c:pt>
                <c:pt idx="451">
                  <c:v>17/10/2020 19:00:00</c:v>
                </c:pt>
                <c:pt idx="452">
                  <c:v>17/10/2020 20:00:00</c:v>
                </c:pt>
                <c:pt idx="453">
                  <c:v>17/10/2020 21:00:00</c:v>
                </c:pt>
                <c:pt idx="454">
                  <c:v>17/10/2020 22:00:00</c:v>
                </c:pt>
                <c:pt idx="455">
                  <c:v>17/10/2020 23:00:00</c:v>
                </c:pt>
                <c:pt idx="456">
                  <c:v>18/10/2020 00:00:00</c:v>
                </c:pt>
                <c:pt idx="457">
                  <c:v>18/10/2020 01:00:00</c:v>
                </c:pt>
                <c:pt idx="458">
                  <c:v>18/10/2020 02:00:00</c:v>
                </c:pt>
                <c:pt idx="459">
                  <c:v>18/10/2020 03:00:00</c:v>
                </c:pt>
                <c:pt idx="460">
                  <c:v>18/10/2020 04:00:00</c:v>
                </c:pt>
                <c:pt idx="461">
                  <c:v>18/10/2020 05:00:00</c:v>
                </c:pt>
                <c:pt idx="462">
                  <c:v>18/10/2020 06:00:00</c:v>
                </c:pt>
                <c:pt idx="463">
                  <c:v>18/10/2020 07:00:00</c:v>
                </c:pt>
                <c:pt idx="464">
                  <c:v>18/10/2020 08:00:00</c:v>
                </c:pt>
                <c:pt idx="465">
                  <c:v>18/10/2020 09:00:00</c:v>
                </c:pt>
                <c:pt idx="466">
                  <c:v>18/10/2020 10:00:00</c:v>
                </c:pt>
                <c:pt idx="467">
                  <c:v>18/10/2020 11:00:00</c:v>
                </c:pt>
                <c:pt idx="468">
                  <c:v>18/10/2020 12:00:00</c:v>
                </c:pt>
                <c:pt idx="469">
                  <c:v>18/10/2020 13:00:00</c:v>
                </c:pt>
                <c:pt idx="470">
                  <c:v>18/10/2020 14:00:00</c:v>
                </c:pt>
                <c:pt idx="471">
                  <c:v>18/10/2020 15:00:00</c:v>
                </c:pt>
                <c:pt idx="472">
                  <c:v>18/10/2020 16:00:00</c:v>
                </c:pt>
                <c:pt idx="473">
                  <c:v>18/10/2020 17:00:00</c:v>
                </c:pt>
                <c:pt idx="474">
                  <c:v>18/10/2020 18:00:00</c:v>
                </c:pt>
                <c:pt idx="475">
                  <c:v>18/10/2020 19:00:00</c:v>
                </c:pt>
                <c:pt idx="476">
                  <c:v>18/10/2020 20:00:00</c:v>
                </c:pt>
                <c:pt idx="477">
                  <c:v>18/10/2020 21:00:00</c:v>
                </c:pt>
                <c:pt idx="478">
                  <c:v>18/10/2020 22:00:00</c:v>
                </c:pt>
                <c:pt idx="479">
                  <c:v>18/10/2020 23:00:00</c:v>
                </c:pt>
                <c:pt idx="480">
                  <c:v>19/10/2020 00:00:00</c:v>
                </c:pt>
                <c:pt idx="481">
                  <c:v>19/10/2020 01:00:00</c:v>
                </c:pt>
                <c:pt idx="482">
                  <c:v>19/10/2020 02:00:00</c:v>
                </c:pt>
                <c:pt idx="483">
                  <c:v>19/10/2020 03:00:00</c:v>
                </c:pt>
                <c:pt idx="484">
                  <c:v>19/10/2020 04:00:00</c:v>
                </c:pt>
                <c:pt idx="485">
                  <c:v>19/10/2020 05:00:00</c:v>
                </c:pt>
                <c:pt idx="486">
                  <c:v>19/10/2020 06:00:00</c:v>
                </c:pt>
                <c:pt idx="487">
                  <c:v>19/10/2020 07:00:00</c:v>
                </c:pt>
                <c:pt idx="488">
                  <c:v>19/10/2020 08:00:00</c:v>
                </c:pt>
                <c:pt idx="489">
                  <c:v>19/10/2020 09:00:00</c:v>
                </c:pt>
                <c:pt idx="490">
                  <c:v>19/10/2020 10:00:00</c:v>
                </c:pt>
                <c:pt idx="491">
                  <c:v>19/10/2020 11:00:00</c:v>
                </c:pt>
                <c:pt idx="492">
                  <c:v>19/10/2020 12:00:00</c:v>
                </c:pt>
                <c:pt idx="493">
                  <c:v>19/10/2020 13:00:00</c:v>
                </c:pt>
                <c:pt idx="494">
                  <c:v>19/10/2020 14:00:00</c:v>
                </c:pt>
                <c:pt idx="495">
                  <c:v>19/10/2020 15:00:00</c:v>
                </c:pt>
                <c:pt idx="496">
                  <c:v>19/10/2020 16:00:00</c:v>
                </c:pt>
                <c:pt idx="497">
                  <c:v>19/10/2020 17:00:00</c:v>
                </c:pt>
                <c:pt idx="498">
                  <c:v>19/10/2020 18:00:00</c:v>
                </c:pt>
                <c:pt idx="499">
                  <c:v>19/10/2020 19:00:00</c:v>
                </c:pt>
                <c:pt idx="500">
                  <c:v>19/10/2020 20:00:00</c:v>
                </c:pt>
                <c:pt idx="501">
                  <c:v>19/10/2020 21:00:00</c:v>
                </c:pt>
                <c:pt idx="502">
                  <c:v>19/10/2020 22:00:00</c:v>
                </c:pt>
                <c:pt idx="503">
                  <c:v>19/10/2020 23:00:00</c:v>
                </c:pt>
                <c:pt idx="504">
                  <c:v>20/10/2020 00:00:00</c:v>
                </c:pt>
                <c:pt idx="505">
                  <c:v>20/10/2020 01:00:00</c:v>
                </c:pt>
                <c:pt idx="506">
                  <c:v>20/10/2020 02:00:00</c:v>
                </c:pt>
                <c:pt idx="507">
                  <c:v>20/10/2020 03:00:00</c:v>
                </c:pt>
                <c:pt idx="508">
                  <c:v>20/10/2020 04:00:00</c:v>
                </c:pt>
                <c:pt idx="509">
                  <c:v>20/10/2020 05:00:00</c:v>
                </c:pt>
                <c:pt idx="510">
                  <c:v>20/10/2020 06:00:00</c:v>
                </c:pt>
                <c:pt idx="511">
                  <c:v>20/10/2020 07:00:00</c:v>
                </c:pt>
                <c:pt idx="512">
                  <c:v>20/10/2020 08:00:00</c:v>
                </c:pt>
                <c:pt idx="513">
                  <c:v>20/10/2020 09:00:00</c:v>
                </c:pt>
                <c:pt idx="514">
                  <c:v>20/10/2020 10:00:00</c:v>
                </c:pt>
                <c:pt idx="515">
                  <c:v>20/10/2020 11:00:00</c:v>
                </c:pt>
                <c:pt idx="516">
                  <c:v>20/10/2020 12:00:00</c:v>
                </c:pt>
                <c:pt idx="517">
                  <c:v>20/10/2020 13:00:00</c:v>
                </c:pt>
                <c:pt idx="518">
                  <c:v>20/10/2020 14:00:00</c:v>
                </c:pt>
                <c:pt idx="519">
                  <c:v>20/10/2020 15:00:00</c:v>
                </c:pt>
                <c:pt idx="520">
                  <c:v>20/10/2020 16:00:00</c:v>
                </c:pt>
                <c:pt idx="521">
                  <c:v>20/10/2020 17:00:00</c:v>
                </c:pt>
                <c:pt idx="522">
                  <c:v>20/10/2020 18:00:00</c:v>
                </c:pt>
                <c:pt idx="523">
                  <c:v>20/10/2020 19:00:00</c:v>
                </c:pt>
                <c:pt idx="524">
                  <c:v>20/10/2020 20:00:00</c:v>
                </c:pt>
                <c:pt idx="525">
                  <c:v>20/10/2020 21:00:00</c:v>
                </c:pt>
                <c:pt idx="526">
                  <c:v>20/10/2020 22:00:00</c:v>
                </c:pt>
                <c:pt idx="527">
                  <c:v>20/10/2020 23:00:00</c:v>
                </c:pt>
                <c:pt idx="528">
                  <c:v>21/10/2020 00:00:00</c:v>
                </c:pt>
                <c:pt idx="529">
                  <c:v>21/10/2020 01:00:00</c:v>
                </c:pt>
                <c:pt idx="530">
                  <c:v>21/10/2020 02:00:00</c:v>
                </c:pt>
                <c:pt idx="531">
                  <c:v>21/10/2020 03:00:00</c:v>
                </c:pt>
                <c:pt idx="532">
                  <c:v>21/10/2020 04:00:00</c:v>
                </c:pt>
                <c:pt idx="533">
                  <c:v>21/10/2020 05:00:00</c:v>
                </c:pt>
                <c:pt idx="534">
                  <c:v>21/10/2020 06:00:00</c:v>
                </c:pt>
                <c:pt idx="535">
                  <c:v>21/10/2020 07:00:00</c:v>
                </c:pt>
                <c:pt idx="536">
                  <c:v>21/10/2020 08:00:00</c:v>
                </c:pt>
                <c:pt idx="537">
                  <c:v>21/10/2020 09:00:00</c:v>
                </c:pt>
                <c:pt idx="538">
                  <c:v>21/10/2020 10:00:00</c:v>
                </c:pt>
                <c:pt idx="539">
                  <c:v>21/10/2020 11:00:00</c:v>
                </c:pt>
                <c:pt idx="540">
                  <c:v>21/10/2020 12:00:00</c:v>
                </c:pt>
                <c:pt idx="541">
                  <c:v>21/10/2020 13:00:00</c:v>
                </c:pt>
                <c:pt idx="542">
                  <c:v>21/10/2020 14:00:00</c:v>
                </c:pt>
                <c:pt idx="543">
                  <c:v>21/10/2020 15:00:00</c:v>
                </c:pt>
                <c:pt idx="544">
                  <c:v>21/10/2020 16:00:00</c:v>
                </c:pt>
                <c:pt idx="545">
                  <c:v>21/10/2020 17:00:00</c:v>
                </c:pt>
                <c:pt idx="546">
                  <c:v>21/10/2020 18:00:00</c:v>
                </c:pt>
                <c:pt idx="547">
                  <c:v>21/10/2020 19:00:00</c:v>
                </c:pt>
                <c:pt idx="548">
                  <c:v>21/10/2020 20:00:00</c:v>
                </c:pt>
                <c:pt idx="549">
                  <c:v>21/10/2020 21:00:00</c:v>
                </c:pt>
                <c:pt idx="550">
                  <c:v>21/10/2020 22:00:00</c:v>
                </c:pt>
                <c:pt idx="551">
                  <c:v>21/10/2020 23:00:00</c:v>
                </c:pt>
                <c:pt idx="552">
                  <c:v>22/10/2020 00:00:00</c:v>
                </c:pt>
                <c:pt idx="553">
                  <c:v>22/10/2020 01:00:00</c:v>
                </c:pt>
                <c:pt idx="554">
                  <c:v>22/10/2020 02:00:00</c:v>
                </c:pt>
                <c:pt idx="555">
                  <c:v>22/10/2020 03:00:00</c:v>
                </c:pt>
                <c:pt idx="556">
                  <c:v>22/10/2020 04:00:00</c:v>
                </c:pt>
                <c:pt idx="557">
                  <c:v>22/10/2020 05:00:00</c:v>
                </c:pt>
                <c:pt idx="558">
                  <c:v>22/10/2020 06:00:00</c:v>
                </c:pt>
                <c:pt idx="559">
                  <c:v>22/10/2020 07:00:00</c:v>
                </c:pt>
                <c:pt idx="560">
                  <c:v>22/10/2020 08:00:00</c:v>
                </c:pt>
                <c:pt idx="561">
                  <c:v>22/10/2020 09:00:00</c:v>
                </c:pt>
                <c:pt idx="562">
                  <c:v>22/10/2020 10:00:00</c:v>
                </c:pt>
                <c:pt idx="563">
                  <c:v>22/10/2020 11:00:00</c:v>
                </c:pt>
                <c:pt idx="564">
                  <c:v>22/10/2020 12:00:00</c:v>
                </c:pt>
                <c:pt idx="565">
                  <c:v>22/10/2020 13:00:00</c:v>
                </c:pt>
                <c:pt idx="566">
                  <c:v>22/10/2020 14:00:00</c:v>
                </c:pt>
                <c:pt idx="567">
                  <c:v>22/10/2020 15:00:00</c:v>
                </c:pt>
                <c:pt idx="568">
                  <c:v>22/10/2020 16:00:00</c:v>
                </c:pt>
                <c:pt idx="569">
                  <c:v>22/10/2020 17:00:00</c:v>
                </c:pt>
                <c:pt idx="570">
                  <c:v>22/10/2020 18:00:00</c:v>
                </c:pt>
                <c:pt idx="571">
                  <c:v>22/10/2020 19:00:00</c:v>
                </c:pt>
                <c:pt idx="572">
                  <c:v>22/10/2020 20:00:00</c:v>
                </c:pt>
                <c:pt idx="573">
                  <c:v>22/10/2020 21:00:00</c:v>
                </c:pt>
                <c:pt idx="574">
                  <c:v>22/10/2020 22:00:00</c:v>
                </c:pt>
                <c:pt idx="575">
                  <c:v>22/10/2020 23:00:00</c:v>
                </c:pt>
                <c:pt idx="576">
                  <c:v>23/10/2020 00:00:00</c:v>
                </c:pt>
                <c:pt idx="577">
                  <c:v>23/10/2020 01:00:00</c:v>
                </c:pt>
                <c:pt idx="578">
                  <c:v>23/10/2020 02:00:00</c:v>
                </c:pt>
                <c:pt idx="579">
                  <c:v>23/10/2020 03:00:00</c:v>
                </c:pt>
                <c:pt idx="580">
                  <c:v>23/10/2020 04:00:00</c:v>
                </c:pt>
                <c:pt idx="581">
                  <c:v>23/10/2020 05:00:00</c:v>
                </c:pt>
                <c:pt idx="582">
                  <c:v>23/10/2020 06:00:00</c:v>
                </c:pt>
                <c:pt idx="583">
                  <c:v>23/10/2020 07:00:00</c:v>
                </c:pt>
                <c:pt idx="584">
                  <c:v>23/10/2020 08:00:00</c:v>
                </c:pt>
                <c:pt idx="585">
                  <c:v>23/10/2020 09:00:00</c:v>
                </c:pt>
                <c:pt idx="586">
                  <c:v>23/10/2020 10:00:00</c:v>
                </c:pt>
                <c:pt idx="587">
                  <c:v>23/10/2020 11:00:00</c:v>
                </c:pt>
                <c:pt idx="588">
                  <c:v>23/10/2020 12:00:00</c:v>
                </c:pt>
                <c:pt idx="589">
                  <c:v>23/10/2020 13:00:00</c:v>
                </c:pt>
                <c:pt idx="590">
                  <c:v>23/10/2020 14:00:00</c:v>
                </c:pt>
                <c:pt idx="591">
                  <c:v>23/10/2020 15:00:00</c:v>
                </c:pt>
                <c:pt idx="592">
                  <c:v>23/10/2020 16:00:00</c:v>
                </c:pt>
                <c:pt idx="593">
                  <c:v>23/10/2020 17:00:00</c:v>
                </c:pt>
                <c:pt idx="594">
                  <c:v>23/10/2020 18:00:00</c:v>
                </c:pt>
                <c:pt idx="595">
                  <c:v>23/10/2020 19:00:00</c:v>
                </c:pt>
                <c:pt idx="596">
                  <c:v>23/10/2020 20:00:00</c:v>
                </c:pt>
                <c:pt idx="597">
                  <c:v>23/10/2020 21:00:00</c:v>
                </c:pt>
                <c:pt idx="598">
                  <c:v>23/10/2020 22:00:00</c:v>
                </c:pt>
                <c:pt idx="599">
                  <c:v>23/10/2020 23:00:00</c:v>
                </c:pt>
                <c:pt idx="600">
                  <c:v>24/10/2020 00:00:00</c:v>
                </c:pt>
                <c:pt idx="601">
                  <c:v>24/10/2020 01:00:00</c:v>
                </c:pt>
                <c:pt idx="602">
                  <c:v>24/10/2020 02:00:00</c:v>
                </c:pt>
                <c:pt idx="603">
                  <c:v>24/10/2020 03:00:00</c:v>
                </c:pt>
                <c:pt idx="604">
                  <c:v>24/10/2020 04:00:00</c:v>
                </c:pt>
                <c:pt idx="605">
                  <c:v>24/10/2020 05:00:00</c:v>
                </c:pt>
                <c:pt idx="606">
                  <c:v>24/10/2020 06:00:00</c:v>
                </c:pt>
                <c:pt idx="607">
                  <c:v>24/10/2020 07:00:00</c:v>
                </c:pt>
                <c:pt idx="608">
                  <c:v>24/10/2020 08:00:00</c:v>
                </c:pt>
                <c:pt idx="609">
                  <c:v>24/10/2020 09:00:00</c:v>
                </c:pt>
                <c:pt idx="610">
                  <c:v>24/10/2020 10:00:00</c:v>
                </c:pt>
                <c:pt idx="611">
                  <c:v>24/10/2020 11:00:00</c:v>
                </c:pt>
                <c:pt idx="612">
                  <c:v>24/10/2020 12:00:00</c:v>
                </c:pt>
                <c:pt idx="613">
                  <c:v>24/10/2020 13:00:00</c:v>
                </c:pt>
                <c:pt idx="614">
                  <c:v>24/10/2020 14:00:00</c:v>
                </c:pt>
                <c:pt idx="615">
                  <c:v>24/10/2020 15:00:00</c:v>
                </c:pt>
                <c:pt idx="616">
                  <c:v>24/10/2020 16:00:00</c:v>
                </c:pt>
                <c:pt idx="617">
                  <c:v>24/10/2020 17:00:00</c:v>
                </c:pt>
                <c:pt idx="618">
                  <c:v>24/10/2020 18:00:00</c:v>
                </c:pt>
                <c:pt idx="619">
                  <c:v>24/10/2020 19:00:00</c:v>
                </c:pt>
                <c:pt idx="620">
                  <c:v>24/10/2020 20:00:00</c:v>
                </c:pt>
                <c:pt idx="621">
                  <c:v>24/10/2020 21:00:00</c:v>
                </c:pt>
                <c:pt idx="622">
                  <c:v>24/10/2020 22:00:00</c:v>
                </c:pt>
                <c:pt idx="623">
                  <c:v>24/10/2020 23:00:00</c:v>
                </c:pt>
                <c:pt idx="624">
                  <c:v>25/10/2020 00:00:00</c:v>
                </c:pt>
                <c:pt idx="625">
                  <c:v>25/10/2020 01:00:00</c:v>
                </c:pt>
                <c:pt idx="626">
                  <c:v>25/10/2020 02:00:00</c:v>
                </c:pt>
                <c:pt idx="627">
                  <c:v>25/10/2020 03:00:00</c:v>
                </c:pt>
                <c:pt idx="628">
                  <c:v>25/10/2020 04:00:00</c:v>
                </c:pt>
                <c:pt idx="629">
                  <c:v>25/10/2020 05:00:00</c:v>
                </c:pt>
                <c:pt idx="630">
                  <c:v>25/10/2020 06:00:00</c:v>
                </c:pt>
                <c:pt idx="631">
                  <c:v>25/10/2020 07:00:00</c:v>
                </c:pt>
                <c:pt idx="632">
                  <c:v>25/10/2020 08:00:00</c:v>
                </c:pt>
                <c:pt idx="633">
                  <c:v>25/10/2020 09:00:00</c:v>
                </c:pt>
                <c:pt idx="634">
                  <c:v>25/10/2020 10:00:00</c:v>
                </c:pt>
                <c:pt idx="635">
                  <c:v>25/10/2020 11:00:00</c:v>
                </c:pt>
                <c:pt idx="636">
                  <c:v>25/10/2020 12:00:00</c:v>
                </c:pt>
                <c:pt idx="637">
                  <c:v>25/10/2020 13:00:00</c:v>
                </c:pt>
                <c:pt idx="638">
                  <c:v>25/10/2020 14:00:00</c:v>
                </c:pt>
                <c:pt idx="639">
                  <c:v>25/10/2020 15:00:00</c:v>
                </c:pt>
                <c:pt idx="640">
                  <c:v>25/10/2020 16:00:00</c:v>
                </c:pt>
                <c:pt idx="641">
                  <c:v>25/10/2020 17:00:00</c:v>
                </c:pt>
                <c:pt idx="642">
                  <c:v>25/10/2020 18:00:00</c:v>
                </c:pt>
                <c:pt idx="643">
                  <c:v>25/10/2020 19:00:00</c:v>
                </c:pt>
                <c:pt idx="644">
                  <c:v>25/10/2020 20:00:00</c:v>
                </c:pt>
                <c:pt idx="645">
                  <c:v>25/10/2020 21:00:00</c:v>
                </c:pt>
                <c:pt idx="646">
                  <c:v>25/10/2020 22:00:00</c:v>
                </c:pt>
                <c:pt idx="647">
                  <c:v>25/10/2020 23:00:00</c:v>
                </c:pt>
                <c:pt idx="648">
                  <c:v>26/10/2020 00:00:00</c:v>
                </c:pt>
                <c:pt idx="649">
                  <c:v>26/10/2020 01:00:00</c:v>
                </c:pt>
                <c:pt idx="650">
                  <c:v>26/10/2020 02:00:00</c:v>
                </c:pt>
                <c:pt idx="651">
                  <c:v>26/10/2020 03:00:00</c:v>
                </c:pt>
                <c:pt idx="652">
                  <c:v>26/10/2020 04:00:00</c:v>
                </c:pt>
                <c:pt idx="653">
                  <c:v>26/10/2020 05:00:00</c:v>
                </c:pt>
                <c:pt idx="654">
                  <c:v>26/10/2020 06:00:00</c:v>
                </c:pt>
                <c:pt idx="655">
                  <c:v>26/10/2020 07:00:00</c:v>
                </c:pt>
                <c:pt idx="656">
                  <c:v>26/10/2020 08:00:00</c:v>
                </c:pt>
                <c:pt idx="657">
                  <c:v>26/10/2020 09:00:00</c:v>
                </c:pt>
                <c:pt idx="658">
                  <c:v>26/10/2020 10:00:00</c:v>
                </c:pt>
                <c:pt idx="659">
                  <c:v>26/10/2020 11:00:00</c:v>
                </c:pt>
                <c:pt idx="660">
                  <c:v>26/10/2020 12:00:00</c:v>
                </c:pt>
                <c:pt idx="661">
                  <c:v>26/10/2020 13:00:00</c:v>
                </c:pt>
                <c:pt idx="662">
                  <c:v>26/10/2020 14:00:00</c:v>
                </c:pt>
                <c:pt idx="663">
                  <c:v>26/10/2020 15:00:00</c:v>
                </c:pt>
                <c:pt idx="664">
                  <c:v>26/10/2020 16:00:00</c:v>
                </c:pt>
                <c:pt idx="665">
                  <c:v>26/10/2020 17:00:00</c:v>
                </c:pt>
                <c:pt idx="666">
                  <c:v>26/10/2020 18:00:00</c:v>
                </c:pt>
                <c:pt idx="667">
                  <c:v>26/10/2020 19:00:00</c:v>
                </c:pt>
                <c:pt idx="668">
                  <c:v>26/10/2020 20:00:00</c:v>
                </c:pt>
                <c:pt idx="669">
                  <c:v>26/10/2020 21:00:00</c:v>
                </c:pt>
                <c:pt idx="670">
                  <c:v>26/10/2020 22:00:00</c:v>
                </c:pt>
                <c:pt idx="671">
                  <c:v>26/10/2020 23:00:00</c:v>
                </c:pt>
                <c:pt idx="672">
                  <c:v>27/10/2020 00:00:00</c:v>
                </c:pt>
                <c:pt idx="673">
                  <c:v>27/10/2020 01:00:00</c:v>
                </c:pt>
                <c:pt idx="674">
                  <c:v>27/10/2020 02:00:00</c:v>
                </c:pt>
                <c:pt idx="675">
                  <c:v>27/10/2020 03:00:00</c:v>
                </c:pt>
                <c:pt idx="676">
                  <c:v>27/10/2020 04:00:00</c:v>
                </c:pt>
                <c:pt idx="677">
                  <c:v>27/10/2020 05:00:00</c:v>
                </c:pt>
                <c:pt idx="678">
                  <c:v>27/10/2020 06:00:00</c:v>
                </c:pt>
                <c:pt idx="679">
                  <c:v>27/10/2020 07:00:00</c:v>
                </c:pt>
                <c:pt idx="680">
                  <c:v>27/10/2020 08:00:00</c:v>
                </c:pt>
                <c:pt idx="681">
                  <c:v>27/10/2020 09:00:00</c:v>
                </c:pt>
                <c:pt idx="682">
                  <c:v>27/10/2020 10:00:00</c:v>
                </c:pt>
                <c:pt idx="683">
                  <c:v>27/10/2020 11:00:00</c:v>
                </c:pt>
                <c:pt idx="684">
                  <c:v>27/10/2020 12:00:00</c:v>
                </c:pt>
                <c:pt idx="685">
                  <c:v>27/10/2020 13:00:00</c:v>
                </c:pt>
                <c:pt idx="686">
                  <c:v>27/10/2020 14:00:00</c:v>
                </c:pt>
                <c:pt idx="687">
                  <c:v>27/10/2020 15:00:00</c:v>
                </c:pt>
                <c:pt idx="688">
                  <c:v>27/10/2020 16:00:00</c:v>
                </c:pt>
                <c:pt idx="689">
                  <c:v>27/10/2020 17:00:00</c:v>
                </c:pt>
                <c:pt idx="690">
                  <c:v>27/10/2020 18:00:00</c:v>
                </c:pt>
                <c:pt idx="691">
                  <c:v>27/10/2020 19:00:00</c:v>
                </c:pt>
                <c:pt idx="692">
                  <c:v>27/10/2020 20:00:00</c:v>
                </c:pt>
                <c:pt idx="693">
                  <c:v>27/10/2020 21:00:00</c:v>
                </c:pt>
                <c:pt idx="694">
                  <c:v>27/10/2020 22:00:00</c:v>
                </c:pt>
                <c:pt idx="695">
                  <c:v>27/10/2020 23:00:00</c:v>
                </c:pt>
                <c:pt idx="696">
                  <c:v>28/10/2020 00:00:00</c:v>
                </c:pt>
                <c:pt idx="697">
                  <c:v>28/10/2020 01:00:00</c:v>
                </c:pt>
                <c:pt idx="698">
                  <c:v>28/10/2020 02:00:00</c:v>
                </c:pt>
                <c:pt idx="699">
                  <c:v>28/10/2020 03:00:00</c:v>
                </c:pt>
                <c:pt idx="700">
                  <c:v>28/10/2020 04:00:00</c:v>
                </c:pt>
                <c:pt idx="701">
                  <c:v>28/10/2020 05:00:00</c:v>
                </c:pt>
                <c:pt idx="702">
                  <c:v>28/10/2020 06:00:00</c:v>
                </c:pt>
                <c:pt idx="703">
                  <c:v>28/10/2020 07:00:00</c:v>
                </c:pt>
                <c:pt idx="704">
                  <c:v>28/10/2020 08:00:00</c:v>
                </c:pt>
                <c:pt idx="705">
                  <c:v>28/10/2020 09:00:00</c:v>
                </c:pt>
                <c:pt idx="706">
                  <c:v>28/10/2020 10:00:00</c:v>
                </c:pt>
                <c:pt idx="707">
                  <c:v>28/10/2020 11:00:00</c:v>
                </c:pt>
                <c:pt idx="708">
                  <c:v>28/10/2020 12:00:00</c:v>
                </c:pt>
                <c:pt idx="709">
                  <c:v>28/10/2020 13:00:00</c:v>
                </c:pt>
                <c:pt idx="710">
                  <c:v>28/10/2020 14:00:00</c:v>
                </c:pt>
                <c:pt idx="711">
                  <c:v>28/10/2020 15:00:00</c:v>
                </c:pt>
                <c:pt idx="712">
                  <c:v>28/10/2020 16:00:00</c:v>
                </c:pt>
                <c:pt idx="713">
                  <c:v>28/10/2020 17:00:00</c:v>
                </c:pt>
                <c:pt idx="714">
                  <c:v>28/10/2020 18:00:00</c:v>
                </c:pt>
                <c:pt idx="715">
                  <c:v>28/10/2020 19:00:00</c:v>
                </c:pt>
                <c:pt idx="716">
                  <c:v>28/10/2020 20:00:00</c:v>
                </c:pt>
                <c:pt idx="717">
                  <c:v>28/10/2020 21:00:00</c:v>
                </c:pt>
                <c:pt idx="718">
                  <c:v>28/10/2020 22:00:00</c:v>
                </c:pt>
                <c:pt idx="719">
                  <c:v>28/10/2020 23:00:00</c:v>
                </c:pt>
                <c:pt idx="720">
                  <c:v>29/10/2020 00:00:00</c:v>
                </c:pt>
                <c:pt idx="721">
                  <c:v>29/10/2020 01:00:00</c:v>
                </c:pt>
                <c:pt idx="722">
                  <c:v>29/10/2020 02:00:00</c:v>
                </c:pt>
                <c:pt idx="723">
                  <c:v>29/10/2020 03:00:00</c:v>
                </c:pt>
                <c:pt idx="724">
                  <c:v>29/10/2020 04:00:00</c:v>
                </c:pt>
                <c:pt idx="725">
                  <c:v>29/10/2020 05:00:00</c:v>
                </c:pt>
                <c:pt idx="726">
                  <c:v>29/10/2020 06:00:00</c:v>
                </c:pt>
                <c:pt idx="727">
                  <c:v>29/10/2020 07:00:00</c:v>
                </c:pt>
                <c:pt idx="728">
                  <c:v>29/10/2020 08:00:00</c:v>
                </c:pt>
                <c:pt idx="729">
                  <c:v>29/10/2020 09:00:00</c:v>
                </c:pt>
                <c:pt idx="730">
                  <c:v>29/10/2020 10:00:00</c:v>
                </c:pt>
                <c:pt idx="731">
                  <c:v>29/10/2020 11:00:00</c:v>
                </c:pt>
                <c:pt idx="732">
                  <c:v>29/10/2020 12:00:00</c:v>
                </c:pt>
                <c:pt idx="733">
                  <c:v>29/10/2020 13:00:00</c:v>
                </c:pt>
                <c:pt idx="734">
                  <c:v>29/10/2020 14:00:00</c:v>
                </c:pt>
                <c:pt idx="735">
                  <c:v>29/10/2020 15:00:00</c:v>
                </c:pt>
                <c:pt idx="736">
                  <c:v>29/10/2020 16:00:00</c:v>
                </c:pt>
                <c:pt idx="737">
                  <c:v>29/10/2020 17:00:00</c:v>
                </c:pt>
                <c:pt idx="738">
                  <c:v>29/10/2020 18:00:00</c:v>
                </c:pt>
                <c:pt idx="739">
                  <c:v>29/10/2020 19:00:00</c:v>
                </c:pt>
                <c:pt idx="740">
                  <c:v>29/10/2020 20:00:00</c:v>
                </c:pt>
                <c:pt idx="741">
                  <c:v>29/10/2020 21:00:00</c:v>
                </c:pt>
                <c:pt idx="742">
                  <c:v>29/10/2020 22:00:00</c:v>
                </c:pt>
                <c:pt idx="743">
                  <c:v>29/10/2020 23:00:00</c:v>
                </c:pt>
                <c:pt idx="744">
                  <c:v>30/10/2020 00:00:00</c:v>
                </c:pt>
                <c:pt idx="745">
                  <c:v>30/10/2020 01:00:00</c:v>
                </c:pt>
                <c:pt idx="746">
                  <c:v>30/10/2020 02:00:00</c:v>
                </c:pt>
                <c:pt idx="747">
                  <c:v>30/10/2020 03:00:00</c:v>
                </c:pt>
                <c:pt idx="748">
                  <c:v>30/10/2020 04:00:00</c:v>
                </c:pt>
                <c:pt idx="749">
                  <c:v>30/10/2020 05:00:00</c:v>
                </c:pt>
                <c:pt idx="750">
                  <c:v>30/10/2020 06:00:00</c:v>
                </c:pt>
                <c:pt idx="751">
                  <c:v>30/10/2020 07:00:00</c:v>
                </c:pt>
                <c:pt idx="752">
                  <c:v>30/10/2020 08:00:00</c:v>
                </c:pt>
                <c:pt idx="753">
                  <c:v>30/10/2020 09:00:00</c:v>
                </c:pt>
                <c:pt idx="754">
                  <c:v>30/10/2020 10:00:00</c:v>
                </c:pt>
                <c:pt idx="755">
                  <c:v>30/10/2020 11:00:00</c:v>
                </c:pt>
                <c:pt idx="756">
                  <c:v>30/10/2020 12:00:00</c:v>
                </c:pt>
                <c:pt idx="757">
                  <c:v>30/10/2020 13:00:00</c:v>
                </c:pt>
                <c:pt idx="758">
                  <c:v>30/10/2020 14:00:00</c:v>
                </c:pt>
                <c:pt idx="759">
                  <c:v>30/10/2020 15:00:00</c:v>
                </c:pt>
                <c:pt idx="760">
                  <c:v>30/10/2020 16:00:00</c:v>
                </c:pt>
                <c:pt idx="761">
                  <c:v>30/10/2020 17:00:00</c:v>
                </c:pt>
                <c:pt idx="762">
                  <c:v>30/10/2020 18:00:00</c:v>
                </c:pt>
                <c:pt idx="763">
                  <c:v>30/10/2020 19:00:00</c:v>
                </c:pt>
                <c:pt idx="764">
                  <c:v>30/10/2020 20:00:00</c:v>
                </c:pt>
                <c:pt idx="765">
                  <c:v>30/10/2020 21:00:00</c:v>
                </c:pt>
                <c:pt idx="766">
                  <c:v>30/10/2020 22:00:00</c:v>
                </c:pt>
                <c:pt idx="767">
                  <c:v>30/10/2020 23:00:00</c:v>
                </c:pt>
                <c:pt idx="768">
                  <c:v>31/10/2020 00:00:00</c:v>
                </c:pt>
                <c:pt idx="769">
                  <c:v>31/10/2020 01:00:00</c:v>
                </c:pt>
                <c:pt idx="770">
                  <c:v>31/10/2020 02:00:00</c:v>
                </c:pt>
                <c:pt idx="771">
                  <c:v>31/10/2020 03:00:00</c:v>
                </c:pt>
                <c:pt idx="772">
                  <c:v>31/10/2020 04:00:00</c:v>
                </c:pt>
                <c:pt idx="773">
                  <c:v>31/10/2020 05:00:00</c:v>
                </c:pt>
                <c:pt idx="774">
                  <c:v>31/10/2020 06:00:00</c:v>
                </c:pt>
                <c:pt idx="775">
                  <c:v>31/10/2020 07:00:00</c:v>
                </c:pt>
                <c:pt idx="776">
                  <c:v>31/10/2020 08:00:00</c:v>
                </c:pt>
                <c:pt idx="777">
                  <c:v>31/10/2020 09:00:00</c:v>
                </c:pt>
                <c:pt idx="778">
                  <c:v>31/10/2020 10:00:00</c:v>
                </c:pt>
                <c:pt idx="779">
                  <c:v>31/10/2020 11:00:00</c:v>
                </c:pt>
                <c:pt idx="780">
                  <c:v>31/10/2020 12:00:00</c:v>
                </c:pt>
                <c:pt idx="781">
                  <c:v>31/10/2020 13:00:00</c:v>
                </c:pt>
                <c:pt idx="782">
                  <c:v>31/10/2020 14:00:00</c:v>
                </c:pt>
                <c:pt idx="783">
                  <c:v>31/10/2020 15:00:00</c:v>
                </c:pt>
                <c:pt idx="784">
                  <c:v>31/10/2020 16:00:00</c:v>
                </c:pt>
                <c:pt idx="785">
                  <c:v>31/10/2020 17:00:00</c:v>
                </c:pt>
                <c:pt idx="786">
                  <c:v>31/10/2020 18:00:00</c:v>
                </c:pt>
                <c:pt idx="787">
                  <c:v>31/10/2020 19:00:00</c:v>
                </c:pt>
                <c:pt idx="788">
                  <c:v>31/10/2020 20:00:00</c:v>
                </c:pt>
                <c:pt idx="789">
                  <c:v>31/10/2020 21:00:00</c:v>
                </c:pt>
                <c:pt idx="790">
                  <c:v>31/10/2020 22:00:00</c:v>
                </c:pt>
                <c:pt idx="791">
                  <c:v>31/10/2020 23:00:00</c:v>
                </c:pt>
                <c:pt idx="792">
                  <c:v>01/11/2020 00:00:00</c:v>
                </c:pt>
                <c:pt idx="793">
                  <c:v>01/11/2020 01:00:00</c:v>
                </c:pt>
                <c:pt idx="794">
                  <c:v>01/11/2020 02:00:00</c:v>
                </c:pt>
                <c:pt idx="795">
                  <c:v>01/11/2020 03:00:00</c:v>
                </c:pt>
                <c:pt idx="796">
                  <c:v>01/11/2020 04:00:00</c:v>
                </c:pt>
                <c:pt idx="797">
                  <c:v>01/11/2020 05:00:00</c:v>
                </c:pt>
                <c:pt idx="798">
                  <c:v>01/11/2020 06:00:00</c:v>
                </c:pt>
                <c:pt idx="799">
                  <c:v>01/11/2020 07:00:00</c:v>
                </c:pt>
                <c:pt idx="800">
                  <c:v>01/11/2020 08:00:00</c:v>
                </c:pt>
                <c:pt idx="801">
                  <c:v>01/11/2020 09:00:00</c:v>
                </c:pt>
                <c:pt idx="802">
                  <c:v>01/11/2020 10:00:00</c:v>
                </c:pt>
                <c:pt idx="803">
                  <c:v>01/11/2020 11:00:00</c:v>
                </c:pt>
                <c:pt idx="804">
                  <c:v>01/11/2020 12:00:00</c:v>
                </c:pt>
                <c:pt idx="805">
                  <c:v>01/11/2020 13:00:00</c:v>
                </c:pt>
                <c:pt idx="806">
                  <c:v>01/11/2020 14:00:00</c:v>
                </c:pt>
                <c:pt idx="807">
                  <c:v>01/11/2020 15:00:00</c:v>
                </c:pt>
                <c:pt idx="808">
                  <c:v>01/11/2020 16:00:00</c:v>
                </c:pt>
                <c:pt idx="809">
                  <c:v>01/11/2020 17:00:00</c:v>
                </c:pt>
                <c:pt idx="810">
                  <c:v>01/11/2020 18:00:00</c:v>
                </c:pt>
                <c:pt idx="811">
                  <c:v>01/11/2020 19:00:00</c:v>
                </c:pt>
                <c:pt idx="812">
                  <c:v>01/11/2020 20:00:00</c:v>
                </c:pt>
                <c:pt idx="813">
                  <c:v>01/11/2020 21:00:00</c:v>
                </c:pt>
                <c:pt idx="814">
                  <c:v>01/11/2020 22:00:00</c:v>
                </c:pt>
                <c:pt idx="815">
                  <c:v>01/11/2020 23:00:00</c:v>
                </c:pt>
              </c:strCache>
            </c:strRef>
          </c:cat>
          <c:val>
            <c:numRef>
              <c:f>Sheet1!$C$3:$C$819</c:f>
              <c:numCache>
                <c:formatCode>#,##0.00</c:formatCode>
                <c:ptCount val="816"/>
                <c:pt idx="0">
                  <c:v>68.958333333333329</c:v>
                </c:pt>
                <c:pt idx="1">
                  <c:v>69.57083333333334</c:v>
                </c:pt>
                <c:pt idx="2">
                  <c:v>68.629166666666663</c:v>
                </c:pt>
                <c:pt idx="3">
                  <c:v>60.024999999999999</c:v>
                </c:pt>
                <c:pt idx="4">
                  <c:v>50.712499999999999</c:v>
                </c:pt>
                <c:pt idx="5">
                  <c:v>56.945833333333333</c:v>
                </c:pt>
                <c:pt idx="6">
                  <c:v>47.19166666666667</c:v>
                </c:pt>
                <c:pt idx="7">
                  <c:v>50.066666666666663</c:v>
                </c:pt>
                <c:pt idx="8">
                  <c:v>63.9</c:v>
                </c:pt>
                <c:pt idx="9">
                  <c:v>75.270833333333329</c:v>
                </c:pt>
                <c:pt idx="10">
                  <c:v>85.795833333333334</c:v>
                </c:pt>
                <c:pt idx="11">
                  <c:v>81.112499999999997</c:v>
                </c:pt>
                <c:pt idx="12">
                  <c:v>91.625</c:v>
                </c:pt>
                <c:pt idx="13">
                  <c:v>81.895833333333329</c:v>
                </c:pt>
                <c:pt idx="14">
                  <c:v>75.954166666666666</c:v>
                </c:pt>
                <c:pt idx="15">
                  <c:v>74.279166666666669</c:v>
                </c:pt>
                <c:pt idx="16">
                  <c:v>67.987500000000011</c:v>
                </c:pt>
                <c:pt idx="17">
                  <c:v>63.175000000000004</c:v>
                </c:pt>
                <c:pt idx="18">
                  <c:v>59.029166666666661</c:v>
                </c:pt>
                <c:pt idx="19">
                  <c:v>51.462500000000006</c:v>
                </c:pt>
                <c:pt idx="20">
                  <c:v>46.670833333333341</c:v>
                </c:pt>
                <c:pt idx="21">
                  <c:v>63.520833333333329</c:v>
                </c:pt>
                <c:pt idx="22">
                  <c:v>63.925000000000004</c:v>
                </c:pt>
                <c:pt idx="23">
                  <c:v>60.804166666666667</c:v>
                </c:pt>
                <c:pt idx="24">
                  <c:v>62.25</c:v>
                </c:pt>
                <c:pt idx="25">
                  <c:v>58.0625</c:v>
                </c:pt>
                <c:pt idx="26">
                  <c:v>63.758333333333333</c:v>
                </c:pt>
                <c:pt idx="27">
                  <c:v>57.55833333333333</c:v>
                </c:pt>
                <c:pt idx="28">
                  <c:v>47.995833333333337</c:v>
                </c:pt>
                <c:pt idx="29">
                  <c:v>53.570833333333326</c:v>
                </c:pt>
                <c:pt idx="30">
                  <c:v>39.666666666666664</c:v>
                </c:pt>
                <c:pt idx="31">
                  <c:v>40.983333333333341</c:v>
                </c:pt>
                <c:pt idx="32">
                  <c:v>46.525000000000006</c:v>
                </c:pt>
                <c:pt idx="33">
                  <c:v>57.766666666666673</c:v>
                </c:pt>
                <c:pt idx="34">
                  <c:v>71.075000000000003</c:v>
                </c:pt>
                <c:pt idx="35">
                  <c:v>71.183333333333337</c:v>
                </c:pt>
                <c:pt idx="36">
                  <c:v>83.470833333333331</c:v>
                </c:pt>
                <c:pt idx="37">
                  <c:v>83.529166666666669</c:v>
                </c:pt>
                <c:pt idx="38">
                  <c:v>77.416666666666671</c:v>
                </c:pt>
                <c:pt idx="39">
                  <c:v>71.849999999999994</c:v>
                </c:pt>
                <c:pt idx="40">
                  <c:v>76.220833333333331</c:v>
                </c:pt>
                <c:pt idx="41">
                  <c:v>72.308333333333337</c:v>
                </c:pt>
                <c:pt idx="42">
                  <c:v>65.808333333333337</c:v>
                </c:pt>
                <c:pt idx="43">
                  <c:v>53.3125</c:v>
                </c:pt>
                <c:pt idx="44">
                  <c:v>53.520833333333336</c:v>
                </c:pt>
                <c:pt idx="45">
                  <c:v>52.25416666666667</c:v>
                </c:pt>
                <c:pt idx="46">
                  <c:v>52.779166666666669</c:v>
                </c:pt>
                <c:pt idx="47">
                  <c:v>60.1875</c:v>
                </c:pt>
                <c:pt idx="48">
                  <c:v>54.733333333333327</c:v>
                </c:pt>
                <c:pt idx="49">
                  <c:v>60.091666666666669</c:v>
                </c:pt>
                <c:pt idx="50">
                  <c:v>56.36249999999999</c:v>
                </c:pt>
                <c:pt idx="51">
                  <c:v>51.945833333333333</c:v>
                </c:pt>
                <c:pt idx="52">
                  <c:v>42.629166666666663</c:v>
                </c:pt>
                <c:pt idx="53">
                  <c:v>42.216666666666669</c:v>
                </c:pt>
                <c:pt idx="54">
                  <c:v>40.73749999999999</c:v>
                </c:pt>
                <c:pt idx="55">
                  <c:v>39.358333333333327</c:v>
                </c:pt>
                <c:pt idx="56">
                  <c:v>41.929166666666667</c:v>
                </c:pt>
                <c:pt idx="57">
                  <c:v>56.804166666666667</c:v>
                </c:pt>
                <c:pt idx="58">
                  <c:v>67.729166666666657</c:v>
                </c:pt>
                <c:pt idx="59">
                  <c:v>76.825000000000003</c:v>
                </c:pt>
                <c:pt idx="60">
                  <c:v>85.924999999999997</c:v>
                </c:pt>
                <c:pt idx="61">
                  <c:v>67.612500000000011</c:v>
                </c:pt>
                <c:pt idx="62">
                  <c:v>69.004166666666663</c:v>
                </c:pt>
                <c:pt idx="63">
                  <c:v>67.708333333333343</c:v>
                </c:pt>
                <c:pt idx="64">
                  <c:v>67.766666666666666</c:v>
                </c:pt>
                <c:pt idx="65">
                  <c:v>68.979166666666671</c:v>
                </c:pt>
                <c:pt idx="66">
                  <c:v>66.375</c:v>
                </c:pt>
                <c:pt idx="67">
                  <c:v>62.095833333333339</c:v>
                </c:pt>
                <c:pt idx="68">
                  <c:v>60.241666666666667</c:v>
                </c:pt>
                <c:pt idx="69">
                  <c:v>51.066666666666663</c:v>
                </c:pt>
                <c:pt idx="70">
                  <c:v>52.0625</c:v>
                </c:pt>
                <c:pt idx="71">
                  <c:v>54.570833333333333</c:v>
                </c:pt>
                <c:pt idx="72">
                  <c:v>50.891666666666673</c:v>
                </c:pt>
                <c:pt idx="73">
                  <c:v>50.470833333333331</c:v>
                </c:pt>
                <c:pt idx="74">
                  <c:v>47.658333333333331</c:v>
                </c:pt>
                <c:pt idx="75">
                  <c:v>47.266666666666659</c:v>
                </c:pt>
                <c:pt idx="76">
                  <c:v>40.074999999999996</c:v>
                </c:pt>
                <c:pt idx="77">
                  <c:v>40.808333333333337</c:v>
                </c:pt>
                <c:pt idx="78">
                  <c:v>37.662499999999994</c:v>
                </c:pt>
                <c:pt idx="79">
                  <c:v>37.345833333333331</c:v>
                </c:pt>
                <c:pt idx="80">
                  <c:v>44.333333333333336</c:v>
                </c:pt>
                <c:pt idx="81">
                  <c:v>54.895833333333336</c:v>
                </c:pt>
                <c:pt idx="82">
                  <c:v>65.291666666666657</c:v>
                </c:pt>
                <c:pt idx="83">
                  <c:v>70.2</c:v>
                </c:pt>
                <c:pt idx="84">
                  <c:v>75.966666666666669</c:v>
                </c:pt>
                <c:pt idx="85">
                  <c:v>60.545833333333334</c:v>
                </c:pt>
                <c:pt idx="86">
                  <c:v>54.908333333333339</c:v>
                </c:pt>
                <c:pt idx="87">
                  <c:v>60.758333333333333</c:v>
                </c:pt>
                <c:pt idx="88">
                  <c:v>72.504166666666663</c:v>
                </c:pt>
                <c:pt idx="89">
                  <c:v>65.162499999999994</c:v>
                </c:pt>
                <c:pt idx="90">
                  <c:v>65.650000000000006</c:v>
                </c:pt>
                <c:pt idx="91">
                  <c:v>55.487500000000004</c:v>
                </c:pt>
                <c:pt idx="92">
                  <c:v>55.199999999999996</c:v>
                </c:pt>
                <c:pt idx="93">
                  <c:v>52.429166666666667</c:v>
                </c:pt>
                <c:pt idx="94">
                  <c:v>47.620833333333337</c:v>
                </c:pt>
                <c:pt idx="95">
                  <c:v>57.295833333333327</c:v>
                </c:pt>
                <c:pt idx="96">
                  <c:v>52.820833333333333</c:v>
                </c:pt>
                <c:pt idx="97">
                  <c:v>48.537499999999994</c:v>
                </c:pt>
                <c:pt idx="98">
                  <c:v>46.274999999999999</c:v>
                </c:pt>
                <c:pt idx="99">
                  <c:v>52.145833333333336</c:v>
                </c:pt>
                <c:pt idx="100">
                  <c:v>42.591666666666669</c:v>
                </c:pt>
                <c:pt idx="101">
                  <c:v>41.595833333333331</c:v>
                </c:pt>
                <c:pt idx="102">
                  <c:v>38.875</c:v>
                </c:pt>
                <c:pt idx="103">
                  <c:v>38.983333333333327</c:v>
                </c:pt>
                <c:pt idx="104">
                  <c:v>36.966666666666669</c:v>
                </c:pt>
                <c:pt idx="105">
                  <c:v>51.574999999999996</c:v>
                </c:pt>
                <c:pt idx="106">
                  <c:v>47.3125</c:v>
                </c:pt>
                <c:pt idx="107">
                  <c:v>58.491666666666667</c:v>
                </c:pt>
                <c:pt idx="108">
                  <c:v>77.620833333333337</c:v>
                </c:pt>
                <c:pt idx="109">
                  <c:v>76.404166666666669</c:v>
                </c:pt>
                <c:pt idx="110">
                  <c:v>70.870833333333337</c:v>
                </c:pt>
                <c:pt idx="111">
                  <c:v>72.791666666666671</c:v>
                </c:pt>
                <c:pt idx="112">
                  <c:v>77.279166666666669</c:v>
                </c:pt>
                <c:pt idx="113">
                  <c:v>80.058333333333337</c:v>
                </c:pt>
                <c:pt idx="114">
                  <c:v>77.612499999999997</c:v>
                </c:pt>
                <c:pt idx="115">
                  <c:v>75.041666666666671</c:v>
                </c:pt>
                <c:pt idx="116">
                  <c:v>77.483333333333334</c:v>
                </c:pt>
                <c:pt idx="117">
                  <c:v>76.308333333333337</c:v>
                </c:pt>
                <c:pt idx="118">
                  <c:v>66.954166666666666</c:v>
                </c:pt>
                <c:pt idx="119">
                  <c:v>71.416666666666671</c:v>
                </c:pt>
                <c:pt idx="120">
                  <c:v>76.150000000000006</c:v>
                </c:pt>
                <c:pt idx="121">
                  <c:v>78.708333333333329</c:v>
                </c:pt>
                <c:pt idx="122">
                  <c:v>79.025000000000006</c:v>
                </c:pt>
                <c:pt idx="123">
                  <c:v>79.083333333333343</c:v>
                </c:pt>
                <c:pt idx="124">
                  <c:v>74.674999999999997</c:v>
                </c:pt>
                <c:pt idx="125">
                  <c:v>79.037499999999994</c:v>
                </c:pt>
                <c:pt idx="126">
                  <c:v>69.041666666666671</c:v>
                </c:pt>
                <c:pt idx="127">
                  <c:v>73.958333333333329</c:v>
                </c:pt>
                <c:pt idx="128">
                  <c:v>67.120833333333337</c:v>
                </c:pt>
                <c:pt idx="129">
                  <c:v>71.6875</c:v>
                </c:pt>
                <c:pt idx="130">
                  <c:v>70.029166666666669</c:v>
                </c:pt>
                <c:pt idx="131">
                  <c:v>59.1</c:v>
                </c:pt>
                <c:pt idx="132">
                  <c:v>55.791666666666664</c:v>
                </c:pt>
                <c:pt idx="133">
                  <c:v>53.212500000000006</c:v>
                </c:pt>
                <c:pt idx="134">
                  <c:v>53.574999999999996</c:v>
                </c:pt>
                <c:pt idx="135">
                  <c:v>55.883333333333333</c:v>
                </c:pt>
                <c:pt idx="136">
                  <c:v>58.68333333333333</c:v>
                </c:pt>
                <c:pt idx="137">
                  <c:v>63.112500000000004</c:v>
                </c:pt>
                <c:pt idx="138">
                  <c:v>67.429166666666674</c:v>
                </c:pt>
                <c:pt idx="139">
                  <c:v>51.774999999999999</c:v>
                </c:pt>
                <c:pt idx="140">
                  <c:v>49.745833333333337</c:v>
                </c:pt>
                <c:pt idx="141">
                  <c:v>47.141666666666673</c:v>
                </c:pt>
                <c:pt idx="142">
                  <c:v>45.175000000000004</c:v>
                </c:pt>
                <c:pt idx="143">
                  <c:v>45.074999999999996</c:v>
                </c:pt>
                <c:pt idx="144">
                  <c:v>52.06666666666667</c:v>
                </c:pt>
                <c:pt idx="145">
                  <c:v>53.06666666666667</c:v>
                </c:pt>
                <c:pt idx="146">
                  <c:v>58.541666666666671</c:v>
                </c:pt>
                <c:pt idx="147">
                  <c:v>52.037500000000001</c:v>
                </c:pt>
                <c:pt idx="148">
                  <c:v>37.712499999999999</c:v>
                </c:pt>
                <c:pt idx="149">
                  <c:v>42.712499999999999</c:v>
                </c:pt>
                <c:pt idx="150">
                  <c:v>35.17916666666666</c:v>
                </c:pt>
                <c:pt idx="151">
                  <c:v>32.020833333333329</c:v>
                </c:pt>
                <c:pt idx="152">
                  <c:v>38.087499999999999</c:v>
                </c:pt>
                <c:pt idx="153">
                  <c:v>53.770833333333336</c:v>
                </c:pt>
                <c:pt idx="154">
                  <c:v>64.6875</c:v>
                </c:pt>
                <c:pt idx="155">
                  <c:v>73.058333333333337</c:v>
                </c:pt>
                <c:pt idx="156">
                  <c:v>94.704166666666666</c:v>
                </c:pt>
                <c:pt idx="157">
                  <c:v>73.770833333333329</c:v>
                </c:pt>
                <c:pt idx="158">
                  <c:v>50.699999999999996</c:v>
                </c:pt>
                <c:pt idx="159">
                  <c:v>57.254166666666663</c:v>
                </c:pt>
                <c:pt idx="160">
                  <c:v>58.62916666666667</c:v>
                </c:pt>
                <c:pt idx="161">
                  <c:v>67.095833333333331</c:v>
                </c:pt>
                <c:pt idx="162">
                  <c:v>54.229166666666664</c:v>
                </c:pt>
                <c:pt idx="163">
                  <c:v>55.62916666666667</c:v>
                </c:pt>
                <c:pt idx="164">
                  <c:v>47.070833333333333</c:v>
                </c:pt>
                <c:pt idx="165">
                  <c:v>39.883333333333326</c:v>
                </c:pt>
                <c:pt idx="166">
                  <c:v>42.616666666666667</c:v>
                </c:pt>
                <c:pt idx="167">
                  <c:v>52.262499999999996</c:v>
                </c:pt>
                <c:pt idx="168">
                  <c:v>55.85</c:v>
                </c:pt>
                <c:pt idx="169">
                  <c:v>50.9</c:v>
                </c:pt>
                <c:pt idx="170">
                  <c:v>50.033333333333331</c:v>
                </c:pt>
                <c:pt idx="171">
                  <c:v>50.704166666666673</c:v>
                </c:pt>
                <c:pt idx="172">
                  <c:v>59.379166666666663</c:v>
                </c:pt>
                <c:pt idx="173">
                  <c:v>48.862500000000004</c:v>
                </c:pt>
                <c:pt idx="174">
                  <c:v>53.508333333333333</c:v>
                </c:pt>
                <c:pt idx="175">
                  <c:v>39.220833333333331</c:v>
                </c:pt>
                <c:pt idx="176">
                  <c:v>46.279166666666661</c:v>
                </c:pt>
                <c:pt idx="177">
                  <c:v>63.37083333333333</c:v>
                </c:pt>
                <c:pt idx="178">
                  <c:v>77.608333333333334</c:v>
                </c:pt>
                <c:pt idx="179">
                  <c:v>76.583333333333329</c:v>
                </c:pt>
                <c:pt idx="180">
                  <c:v>78.529166666666669</c:v>
                </c:pt>
                <c:pt idx="181">
                  <c:v>67.466666666666669</c:v>
                </c:pt>
                <c:pt idx="182">
                  <c:v>53.25416666666667</c:v>
                </c:pt>
                <c:pt idx="183">
                  <c:v>60.75</c:v>
                </c:pt>
                <c:pt idx="184">
                  <c:v>55.85</c:v>
                </c:pt>
                <c:pt idx="185">
                  <c:v>62.75</c:v>
                </c:pt>
                <c:pt idx="186">
                  <c:v>56.675000000000004</c:v>
                </c:pt>
                <c:pt idx="187">
                  <c:v>42.524999999999999</c:v>
                </c:pt>
                <c:pt idx="188">
                  <c:v>44.020833333333336</c:v>
                </c:pt>
                <c:pt idx="189">
                  <c:v>40.320833333333333</c:v>
                </c:pt>
                <c:pt idx="190">
                  <c:v>39.708333333333336</c:v>
                </c:pt>
                <c:pt idx="191">
                  <c:v>46.895833333333336</c:v>
                </c:pt>
                <c:pt idx="192">
                  <c:v>42.1875</c:v>
                </c:pt>
                <c:pt idx="193">
                  <c:v>41.616666666666667</c:v>
                </c:pt>
                <c:pt idx="194">
                  <c:v>52.154166666666669</c:v>
                </c:pt>
                <c:pt idx="195">
                  <c:v>53.958333333333336</c:v>
                </c:pt>
                <c:pt idx="196">
                  <c:v>45.083333333333336</c:v>
                </c:pt>
                <c:pt idx="197">
                  <c:v>42.195833333333333</c:v>
                </c:pt>
                <c:pt idx="198">
                  <c:v>33.850000000000009</c:v>
                </c:pt>
                <c:pt idx="199">
                  <c:v>32.866666666666674</c:v>
                </c:pt>
                <c:pt idx="200">
                  <c:v>39.637499999999996</c:v>
                </c:pt>
                <c:pt idx="201">
                  <c:v>55.416666666666664</c:v>
                </c:pt>
                <c:pt idx="202">
                  <c:v>63.199999999999996</c:v>
                </c:pt>
                <c:pt idx="203">
                  <c:v>59.949999999999996</c:v>
                </c:pt>
                <c:pt idx="204">
                  <c:v>73.475000000000009</c:v>
                </c:pt>
                <c:pt idx="205">
                  <c:v>78.170833333333334</c:v>
                </c:pt>
                <c:pt idx="206">
                  <c:v>78.583333333333329</c:v>
                </c:pt>
                <c:pt idx="207">
                  <c:v>73.6875</c:v>
                </c:pt>
                <c:pt idx="208">
                  <c:v>80.233333333333334</c:v>
                </c:pt>
                <c:pt idx="209">
                  <c:v>80.195833333333326</c:v>
                </c:pt>
                <c:pt idx="210">
                  <c:v>70.858333333333334</c:v>
                </c:pt>
                <c:pt idx="211">
                  <c:v>67.320833333333326</c:v>
                </c:pt>
                <c:pt idx="212">
                  <c:v>66.237500000000011</c:v>
                </c:pt>
                <c:pt idx="213">
                  <c:v>71.025000000000006</c:v>
                </c:pt>
                <c:pt idx="214">
                  <c:v>67.354166666666657</c:v>
                </c:pt>
                <c:pt idx="215">
                  <c:v>63.891666666666666</c:v>
                </c:pt>
                <c:pt idx="216">
                  <c:v>70.041666666666671</c:v>
                </c:pt>
                <c:pt idx="217">
                  <c:v>61.87916666666667</c:v>
                </c:pt>
                <c:pt idx="218">
                  <c:v>60.083333333333336</c:v>
                </c:pt>
                <c:pt idx="219">
                  <c:v>64.979166666666671</c:v>
                </c:pt>
                <c:pt idx="220">
                  <c:v>60.654166666666669</c:v>
                </c:pt>
                <c:pt idx="221">
                  <c:v>57.175000000000004</c:v>
                </c:pt>
                <c:pt idx="222">
                  <c:v>48.349999999999994</c:v>
                </c:pt>
                <c:pt idx="223">
                  <c:v>45.583333333333336</c:v>
                </c:pt>
                <c:pt idx="224">
                  <c:v>55.862500000000004</c:v>
                </c:pt>
                <c:pt idx="225">
                  <c:v>54.533333333333331</c:v>
                </c:pt>
                <c:pt idx="226">
                  <c:v>58.566666666666663</c:v>
                </c:pt>
                <c:pt idx="227">
                  <c:v>68.329166666666666</c:v>
                </c:pt>
                <c:pt idx="228">
                  <c:v>73.112499999999997</c:v>
                </c:pt>
                <c:pt idx="229">
                  <c:v>60.12083333333333</c:v>
                </c:pt>
                <c:pt idx="230">
                  <c:v>60.095833333333331</c:v>
                </c:pt>
                <c:pt idx="231">
                  <c:v>45.429166666666667</c:v>
                </c:pt>
                <c:pt idx="232">
                  <c:v>32.520833333333329</c:v>
                </c:pt>
                <c:pt idx="233">
                  <c:v>63.937500000000007</c:v>
                </c:pt>
                <c:pt idx="234">
                  <c:v>59.55</c:v>
                </c:pt>
                <c:pt idx="235">
                  <c:v>53.220833333333331</c:v>
                </c:pt>
                <c:pt idx="236">
                  <c:v>36.337499999999999</c:v>
                </c:pt>
                <c:pt idx="237">
                  <c:v>37.758333333333333</c:v>
                </c:pt>
                <c:pt idx="238">
                  <c:v>32.612500000000011</c:v>
                </c:pt>
                <c:pt idx="239">
                  <c:v>35.491666666666674</c:v>
                </c:pt>
                <c:pt idx="240">
                  <c:v>36.045833333333327</c:v>
                </c:pt>
                <c:pt idx="241">
                  <c:v>39.620833333333337</c:v>
                </c:pt>
                <c:pt idx="242">
                  <c:v>37.154166666666669</c:v>
                </c:pt>
                <c:pt idx="243">
                  <c:v>42.50416666666667</c:v>
                </c:pt>
                <c:pt idx="244">
                  <c:v>36.300000000000004</c:v>
                </c:pt>
                <c:pt idx="245">
                  <c:v>41.666666666666664</c:v>
                </c:pt>
                <c:pt idx="246">
                  <c:v>27.341666666666669</c:v>
                </c:pt>
                <c:pt idx="247">
                  <c:v>25.612499999999997</c:v>
                </c:pt>
                <c:pt idx="248">
                  <c:v>33.195833333333326</c:v>
                </c:pt>
                <c:pt idx="249">
                  <c:v>48.383333333333333</c:v>
                </c:pt>
                <c:pt idx="250">
                  <c:v>59.44166666666667</c:v>
                </c:pt>
                <c:pt idx="251">
                  <c:v>63.479166666666664</c:v>
                </c:pt>
                <c:pt idx="252">
                  <c:v>72.033333333333331</c:v>
                </c:pt>
                <c:pt idx="253">
                  <c:v>52.412500000000001</c:v>
                </c:pt>
                <c:pt idx="254">
                  <c:v>50.208333333333336</c:v>
                </c:pt>
                <c:pt idx="255">
                  <c:v>50.816666666666663</c:v>
                </c:pt>
                <c:pt idx="256">
                  <c:v>53.191666666666663</c:v>
                </c:pt>
                <c:pt idx="257">
                  <c:v>49.837500000000006</c:v>
                </c:pt>
                <c:pt idx="258">
                  <c:v>47.891666666666673</c:v>
                </c:pt>
                <c:pt idx="259">
                  <c:v>43.529166666666661</c:v>
                </c:pt>
                <c:pt idx="260">
                  <c:v>42.774999999999999</c:v>
                </c:pt>
                <c:pt idx="261">
                  <c:v>42.091666666666669</c:v>
                </c:pt>
                <c:pt idx="262">
                  <c:v>38.408333333333331</c:v>
                </c:pt>
                <c:pt idx="263">
                  <c:v>45.120833333333337</c:v>
                </c:pt>
                <c:pt idx="264">
                  <c:v>39.262499999999996</c:v>
                </c:pt>
                <c:pt idx="265">
                  <c:v>50.570833333333333</c:v>
                </c:pt>
                <c:pt idx="266">
                  <c:v>39.354166666666664</c:v>
                </c:pt>
                <c:pt idx="267">
                  <c:v>38.008333333333333</c:v>
                </c:pt>
                <c:pt idx="268">
                  <c:v>30.141666666666666</c:v>
                </c:pt>
                <c:pt idx="269">
                  <c:v>64.762499999999989</c:v>
                </c:pt>
                <c:pt idx="270">
                  <c:v>41.133333333333333</c:v>
                </c:pt>
                <c:pt idx="271">
                  <c:v>45.783333333333331</c:v>
                </c:pt>
                <c:pt idx="272">
                  <c:v>41.166666666666664</c:v>
                </c:pt>
                <c:pt idx="273">
                  <c:v>40.375</c:v>
                </c:pt>
                <c:pt idx="274">
                  <c:v>38.779166666666669</c:v>
                </c:pt>
                <c:pt idx="275">
                  <c:v>40.75</c:v>
                </c:pt>
                <c:pt idx="276">
                  <c:v>58.654166666666669</c:v>
                </c:pt>
                <c:pt idx="277">
                  <c:v>52.6</c:v>
                </c:pt>
                <c:pt idx="278">
                  <c:v>54.495833333333337</c:v>
                </c:pt>
                <c:pt idx="279">
                  <c:v>54.804166666666667</c:v>
                </c:pt>
                <c:pt idx="280">
                  <c:v>53.545833333333341</c:v>
                </c:pt>
                <c:pt idx="281">
                  <c:v>55.637499999999996</c:v>
                </c:pt>
                <c:pt idx="282">
                  <c:v>57.416666666666664</c:v>
                </c:pt>
                <c:pt idx="283">
                  <c:v>57.595833333333339</c:v>
                </c:pt>
                <c:pt idx="284">
                  <c:v>51.966666666666669</c:v>
                </c:pt>
                <c:pt idx="285">
                  <c:v>53.166666666666664</c:v>
                </c:pt>
                <c:pt idx="286">
                  <c:v>53.400000000000006</c:v>
                </c:pt>
                <c:pt idx="287">
                  <c:v>52.25</c:v>
                </c:pt>
                <c:pt idx="288">
                  <c:v>56.758333333333333</c:v>
                </c:pt>
                <c:pt idx="289">
                  <c:v>55.112500000000004</c:v>
                </c:pt>
                <c:pt idx="290">
                  <c:v>58.233333333333341</c:v>
                </c:pt>
                <c:pt idx="291">
                  <c:v>60.333333333333336</c:v>
                </c:pt>
                <c:pt idx="292">
                  <c:v>52.65</c:v>
                </c:pt>
                <c:pt idx="293">
                  <c:v>52.112500000000004</c:v>
                </c:pt>
                <c:pt idx="294">
                  <c:v>59.375</c:v>
                </c:pt>
                <c:pt idx="295">
                  <c:v>50.370833333333337</c:v>
                </c:pt>
                <c:pt idx="296">
                  <c:v>49.195833333333333</c:v>
                </c:pt>
                <c:pt idx="297">
                  <c:v>48.0625</c:v>
                </c:pt>
                <c:pt idx="298">
                  <c:v>41.050000000000004</c:v>
                </c:pt>
                <c:pt idx="299">
                  <c:v>34.399999999999991</c:v>
                </c:pt>
                <c:pt idx="300">
                  <c:v>47.041666666666664</c:v>
                </c:pt>
                <c:pt idx="301">
                  <c:v>32.970833333333331</c:v>
                </c:pt>
                <c:pt idx="302">
                  <c:v>33.645833333333329</c:v>
                </c:pt>
                <c:pt idx="303">
                  <c:v>33.975000000000009</c:v>
                </c:pt>
                <c:pt idx="304">
                  <c:v>36.15</c:v>
                </c:pt>
                <c:pt idx="305">
                  <c:v>34.662500000000009</c:v>
                </c:pt>
                <c:pt idx="306">
                  <c:v>32.366666666666674</c:v>
                </c:pt>
                <c:pt idx="307">
                  <c:v>35.037500000000009</c:v>
                </c:pt>
                <c:pt idx="308">
                  <c:v>36.295833333333341</c:v>
                </c:pt>
                <c:pt idx="309">
                  <c:v>30.879166666666677</c:v>
                </c:pt>
                <c:pt idx="310">
                  <c:v>36.366666666666667</c:v>
                </c:pt>
                <c:pt idx="311">
                  <c:v>42.070833333333333</c:v>
                </c:pt>
                <c:pt idx="312">
                  <c:v>38.550000000000004</c:v>
                </c:pt>
                <c:pt idx="313">
                  <c:v>40.375</c:v>
                </c:pt>
                <c:pt idx="314">
                  <c:v>41.066666666666663</c:v>
                </c:pt>
                <c:pt idx="315">
                  <c:v>47.49583333333333</c:v>
                </c:pt>
                <c:pt idx="316">
                  <c:v>38.270833333333336</c:v>
                </c:pt>
                <c:pt idx="317">
                  <c:v>40.066666666666663</c:v>
                </c:pt>
                <c:pt idx="318">
                  <c:v>32.104166666666657</c:v>
                </c:pt>
                <c:pt idx="319">
                  <c:v>28.950000000000003</c:v>
                </c:pt>
                <c:pt idx="320">
                  <c:v>33.183333333333323</c:v>
                </c:pt>
                <c:pt idx="321">
                  <c:v>48.625</c:v>
                </c:pt>
                <c:pt idx="322">
                  <c:v>48.337500000000006</c:v>
                </c:pt>
                <c:pt idx="323">
                  <c:v>48.770833333333336</c:v>
                </c:pt>
                <c:pt idx="324">
                  <c:v>61.033333333333331</c:v>
                </c:pt>
                <c:pt idx="325">
                  <c:v>45.004166666666663</c:v>
                </c:pt>
                <c:pt idx="326">
                  <c:v>43.933333333333337</c:v>
                </c:pt>
                <c:pt idx="327">
                  <c:v>42.625</c:v>
                </c:pt>
                <c:pt idx="328">
                  <c:v>41.708333333333336</c:v>
                </c:pt>
                <c:pt idx="329">
                  <c:v>43.9</c:v>
                </c:pt>
                <c:pt idx="330">
                  <c:v>48.108333333333327</c:v>
                </c:pt>
                <c:pt idx="331">
                  <c:v>44.216666666666669</c:v>
                </c:pt>
                <c:pt idx="332">
                  <c:v>48.54999999999999</c:v>
                </c:pt>
                <c:pt idx="333">
                  <c:v>45.6</c:v>
                </c:pt>
                <c:pt idx="334">
                  <c:v>41.720833333333331</c:v>
                </c:pt>
                <c:pt idx="335">
                  <c:v>40.179166666666674</c:v>
                </c:pt>
                <c:pt idx="336">
                  <c:v>41.362500000000004</c:v>
                </c:pt>
                <c:pt idx="337">
                  <c:v>40.245833333333337</c:v>
                </c:pt>
                <c:pt idx="338">
                  <c:v>37.854166666666664</c:v>
                </c:pt>
                <c:pt idx="339">
                  <c:v>40.19166666666667</c:v>
                </c:pt>
                <c:pt idx="340">
                  <c:v>29.408333333333331</c:v>
                </c:pt>
                <c:pt idx="341">
                  <c:v>33.091666666666669</c:v>
                </c:pt>
                <c:pt idx="342">
                  <c:v>35.74166666666666</c:v>
                </c:pt>
                <c:pt idx="343">
                  <c:v>39.050000000000004</c:v>
                </c:pt>
                <c:pt idx="344">
                  <c:v>56.30833333333333</c:v>
                </c:pt>
                <c:pt idx="345">
                  <c:v>77.983333333333334</c:v>
                </c:pt>
                <c:pt idx="346">
                  <c:v>89.525000000000006</c:v>
                </c:pt>
                <c:pt idx="347">
                  <c:v>87.237499999999997</c:v>
                </c:pt>
                <c:pt idx="348">
                  <c:v>91.825000000000003</c:v>
                </c:pt>
                <c:pt idx="349">
                  <c:v>78.345833333333331</c:v>
                </c:pt>
                <c:pt idx="350">
                  <c:v>74.879166666666663</c:v>
                </c:pt>
                <c:pt idx="351">
                  <c:v>79.333333333333329</c:v>
                </c:pt>
                <c:pt idx="352">
                  <c:v>76.720833333333331</c:v>
                </c:pt>
                <c:pt idx="353">
                  <c:v>74.575000000000003</c:v>
                </c:pt>
                <c:pt idx="354">
                  <c:v>72.662499999999994</c:v>
                </c:pt>
                <c:pt idx="355">
                  <c:v>67.229166666666657</c:v>
                </c:pt>
                <c:pt idx="356">
                  <c:v>69.099999999999994</c:v>
                </c:pt>
                <c:pt idx="357">
                  <c:v>60.958333333333336</c:v>
                </c:pt>
                <c:pt idx="358">
                  <c:v>61.258333333333333</c:v>
                </c:pt>
                <c:pt idx="359">
                  <c:v>53.570833333333326</c:v>
                </c:pt>
                <c:pt idx="360">
                  <c:v>58.408333333333339</c:v>
                </c:pt>
                <c:pt idx="361">
                  <c:v>53.391666666666673</c:v>
                </c:pt>
                <c:pt idx="362">
                  <c:v>55.516666666666673</c:v>
                </c:pt>
                <c:pt idx="363">
                  <c:v>60.237500000000004</c:v>
                </c:pt>
                <c:pt idx="364">
                  <c:v>53.429166666666667</c:v>
                </c:pt>
                <c:pt idx="365">
                  <c:v>13.795833333333334</c:v>
                </c:pt>
                <c:pt idx="366">
                  <c:v>9.3208333333333258</c:v>
                </c:pt>
                <c:pt idx="367">
                  <c:v>9.0041666666666771</c:v>
                </c:pt>
                <c:pt idx="368">
                  <c:v>8.1208333333333371</c:v>
                </c:pt>
                <c:pt idx="369">
                  <c:v>26.579166666666666</c:v>
                </c:pt>
                <c:pt idx="370">
                  <c:v>84.395833333333329</c:v>
                </c:pt>
                <c:pt idx="371">
                  <c:v>72.712499999999991</c:v>
                </c:pt>
                <c:pt idx="372">
                  <c:v>84.629166666666663</c:v>
                </c:pt>
                <c:pt idx="373">
                  <c:v>70.620833333333337</c:v>
                </c:pt>
                <c:pt idx="374">
                  <c:v>53.300000000000004</c:v>
                </c:pt>
                <c:pt idx="375">
                  <c:v>52.387499999999996</c:v>
                </c:pt>
                <c:pt idx="376">
                  <c:v>57.270833333333336</c:v>
                </c:pt>
                <c:pt idx="377">
                  <c:v>75.416666666666671</c:v>
                </c:pt>
                <c:pt idx="378">
                  <c:v>60.958333333333336</c:v>
                </c:pt>
                <c:pt idx="379">
                  <c:v>60.695833333333333</c:v>
                </c:pt>
                <c:pt idx="380">
                  <c:v>75.650000000000006</c:v>
                </c:pt>
                <c:pt idx="381">
                  <c:v>83.512500000000003</c:v>
                </c:pt>
                <c:pt idx="382">
                  <c:v>72.012500000000003</c:v>
                </c:pt>
                <c:pt idx="383">
                  <c:v>68.32083333333334</c:v>
                </c:pt>
                <c:pt idx="384">
                  <c:v>73.012500000000003</c:v>
                </c:pt>
                <c:pt idx="385">
                  <c:v>75.454166666666666</c:v>
                </c:pt>
                <c:pt idx="386">
                  <c:v>50.912499999999994</c:v>
                </c:pt>
                <c:pt idx="387">
                  <c:v>55.266666666666659</c:v>
                </c:pt>
                <c:pt idx="388">
                  <c:v>48.791666666666664</c:v>
                </c:pt>
                <c:pt idx="389">
                  <c:v>58.541666666666671</c:v>
                </c:pt>
                <c:pt idx="390">
                  <c:v>42.25</c:v>
                </c:pt>
                <c:pt idx="391">
                  <c:v>43.229166666666664</c:v>
                </c:pt>
                <c:pt idx="392">
                  <c:v>43.099999999999994</c:v>
                </c:pt>
                <c:pt idx="393">
                  <c:v>59.320833333333333</c:v>
                </c:pt>
                <c:pt idx="394">
                  <c:v>62.979166666666664</c:v>
                </c:pt>
                <c:pt idx="395">
                  <c:v>68.783333333333331</c:v>
                </c:pt>
                <c:pt idx="396">
                  <c:v>81.599999999999994</c:v>
                </c:pt>
                <c:pt idx="397">
                  <c:v>70.854166666666671</c:v>
                </c:pt>
                <c:pt idx="398">
                  <c:v>70.916666666666671</c:v>
                </c:pt>
                <c:pt idx="399">
                  <c:v>68.49166666666666</c:v>
                </c:pt>
                <c:pt idx="400">
                  <c:v>71.083333333333329</c:v>
                </c:pt>
                <c:pt idx="401">
                  <c:v>68.533333333333331</c:v>
                </c:pt>
                <c:pt idx="402">
                  <c:v>58.837499999999999</c:v>
                </c:pt>
                <c:pt idx="403">
                  <c:v>55.662500000000001</c:v>
                </c:pt>
                <c:pt idx="404">
                  <c:v>56.333333333333336</c:v>
                </c:pt>
                <c:pt idx="405">
                  <c:v>54.75</c:v>
                </c:pt>
                <c:pt idx="406">
                  <c:v>47.979166666666664</c:v>
                </c:pt>
                <c:pt idx="407">
                  <c:v>48.704166666666673</c:v>
                </c:pt>
                <c:pt idx="408">
                  <c:v>49.879166666666663</c:v>
                </c:pt>
                <c:pt idx="409">
                  <c:v>52.958333333333336</c:v>
                </c:pt>
                <c:pt idx="410">
                  <c:v>58.358333333333334</c:v>
                </c:pt>
                <c:pt idx="411">
                  <c:v>53.791666666666664</c:v>
                </c:pt>
                <c:pt idx="412">
                  <c:v>49.983333333333341</c:v>
                </c:pt>
                <c:pt idx="413">
                  <c:v>48.333333333333336</c:v>
                </c:pt>
                <c:pt idx="414">
                  <c:v>45.608333333333327</c:v>
                </c:pt>
                <c:pt idx="415">
                  <c:v>38.391666666666673</c:v>
                </c:pt>
                <c:pt idx="416">
                  <c:v>46.108333333333341</c:v>
                </c:pt>
                <c:pt idx="417">
                  <c:v>60.30833333333333</c:v>
                </c:pt>
                <c:pt idx="418">
                  <c:v>69.087500000000006</c:v>
                </c:pt>
                <c:pt idx="419">
                  <c:v>63.633333333333333</c:v>
                </c:pt>
                <c:pt idx="420">
                  <c:v>80.529166666666669</c:v>
                </c:pt>
                <c:pt idx="421">
                  <c:v>70.825000000000003</c:v>
                </c:pt>
                <c:pt idx="422">
                  <c:v>57.304166666666667</c:v>
                </c:pt>
                <c:pt idx="423">
                  <c:v>56.954166666666673</c:v>
                </c:pt>
                <c:pt idx="424">
                  <c:v>57.633333333333333</c:v>
                </c:pt>
                <c:pt idx="425">
                  <c:v>58.574999999999996</c:v>
                </c:pt>
                <c:pt idx="426">
                  <c:v>58.087499999999999</c:v>
                </c:pt>
                <c:pt idx="427">
                  <c:v>51.050000000000004</c:v>
                </c:pt>
                <c:pt idx="428">
                  <c:v>53.741666666666667</c:v>
                </c:pt>
                <c:pt idx="429">
                  <c:v>50.358333333333341</c:v>
                </c:pt>
                <c:pt idx="430">
                  <c:v>46.683333333333337</c:v>
                </c:pt>
                <c:pt idx="431">
                  <c:v>55.537500000000001</c:v>
                </c:pt>
                <c:pt idx="432">
                  <c:v>51.816666666666663</c:v>
                </c:pt>
                <c:pt idx="433">
                  <c:v>50.141666666666673</c:v>
                </c:pt>
                <c:pt idx="434">
                  <c:v>50.62083333333333</c:v>
                </c:pt>
                <c:pt idx="435">
                  <c:v>53.220833333333331</c:v>
                </c:pt>
                <c:pt idx="436">
                  <c:v>48.220833333333331</c:v>
                </c:pt>
                <c:pt idx="437">
                  <c:v>56.987500000000004</c:v>
                </c:pt>
                <c:pt idx="438">
                  <c:v>46.44166666666667</c:v>
                </c:pt>
                <c:pt idx="439">
                  <c:v>34.904166666666669</c:v>
                </c:pt>
                <c:pt idx="440">
                  <c:v>41.137499999999996</c:v>
                </c:pt>
                <c:pt idx="441">
                  <c:v>44.945833333333333</c:v>
                </c:pt>
                <c:pt idx="442">
                  <c:v>44.129166666666663</c:v>
                </c:pt>
                <c:pt idx="443">
                  <c:v>43.966666666666669</c:v>
                </c:pt>
                <c:pt idx="444">
                  <c:v>65.866666666666674</c:v>
                </c:pt>
                <c:pt idx="445">
                  <c:v>62.65</c:v>
                </c:pt>
                <c:pt idx="446">
                  <c:v>60.758333333333333</c:v>
                </c:pt>
                <c:pt idx="447">
                  <c:v>71.008333333333326</c:v>
                </c:pt>
                <c:pt idx="448">
                  <c:v>67.662499999999994</c:v>
                </c:pt>
                <c:pt idx="449">
                  <c:v>66.404166666666669</c:v>
                </c:pt>
                <c:pt idx="450">
                  <c:v>66.170833333333334</c:v>
                </c:pt>
                <c:pt idx="451">
                  <c:v>66.858333333333334</c:v>
                </c:pt>
                <c:pt idx="452">
                  <c:v>62.19166666666667</c:v>
                </c:pt>
                <c:pt idx="453">
                  <c:v>59.337499999999999</c:v>
                </c:pt>
                <c:pt idx="454">
                  <c:v>58.370833333333337</c:v>
                </c:pt>
                <c:pt idx="455">
                  <c:v>57.362499999999997</c:v>
                </c:pt>
                <c:pt idx="456">
                  <c:v>62.645833333333336</c:v>
                </c:pt>
                <c:pt idx="457">
                  <c:v>63.862500000000004</c:v>
                </c:pt>
                <c:pt idx="458">
                  <c:v>61.274999999999999</c:v>
                </c:pt>
                <c:pt idx="459">
                  <c:v>67.595833333333331</c:v>
                </c:pt>
                <c:pt idx="460">
                  <c:v>57.425000000000004</c:v>
                </c:pt>
                <c:pt idx="461">
                  <c:v>63.541666666666664</c:v>
                </c:pt>
                <c:pt idx="462">
                  <c:v>61.75</c:v>
                </c:pt>
                <c:pt idx="463">
                  <c:v>50.07500000000001</c:v>
                </c:pt>
                <c:pt idx="464">
                  <c:v>43.883333333333333</c:v>
                </c:pt>
                <c:pt idx="465">
                  <c:v>64.087500000000006</c:v>
                </c:pt>
                <c:pt idx="466">
                  <c:v>68.541666666666671</c:v>
                </c:pt>
                <c:pt idx="467">
                  <c:v>61.854166666666671</c:v>
                </c:pt>
                <c:pt idx="468">
                  <c:v>59.4</c:v>
                </c:pt>
                <c:pt idx="469">
                  <c:v>55.112500000000004</c:v>
                </c:pt>
                <c:pt idx="470">
                  <c:v>55.366666666666667</c:v>
                </c:pt>
                <c:pt idx="471">
                  <c:v>51.537500000000001</c:v>
                </c:pt>
                <c:pt idx="472">
                  <c:v>43.625</c:v>
                </c:pt>
                <c:pt idx="473">
                  <c:v>48.845833333333339</c:v>
                </c:pt>
                <c:pt idx="474">
                  <c:v>53.987500000000004</c:v>
                </c:pt>
                <c:pt idx="475">
                  <c:v>48.520833333333336</c:v>
                </c:pt>
                <c:pt idx="476">
                  <c:v>43.891666666666673</c:v>
                </c:pt>
                <c:pt idx="477">
                  <c:v>44.612500000000004</c:v>
                </c:pt>
                <c:pt idx="478">
                  <c:v>45.675000000000004</c:v>
                </c:pt>
                <c:pt idx="479">
                  <c:v>44.791666666666664</c:v>
                </c:pt>
                <c:pt idx="480">
                  <c:v>49.92499999999999</c:v>
                </c:pt>
                <c:pt idx="481">
                  <c:v>48.133333333333333</c:v>
                </c:pt>
                <c:pt idx="482">
                  <c:v>49.720833333333331</c:v>
                </c:pt>
                <c:pt idx="483">
                  <c:v>50.391666666666659</c:v>
                </c:pt>
                <c:pt idx="484">
                  <c:v>47.49583333333333</c:v>
                </c:pt>
                <c:pt idx="485">
                  <c:v>41.475000000000001</c:v>
                </c:pt>
                <c:pt idx="486">
                  <c:v>44.733333333333341</c:v>
                </c:pt>
                <c:pt idx="487">
                  <c:v>37.595833333333331</c:v>
                </c:pt>
                <c:pt idx="488">
                  <c:v>55.058333333333337</c:v>
                </c:pt>
                <c:pt idx="489">
                  <c:v>66.408333333333331</c:v>
                </c:pt>
                <c:pt idx="490">
                  <c:v>76.087500000000006</c:v>
                </c:pt>
                <c:pt idx="491">
                  <c:v>78.058333333333337</c:v>
                </c:pt>
                <c:pt idx="492">
                  <c:v>86.870833333333337</c:v>
                </c:pt>
                <c:pt idx="493">
                  <c:v>82.216666666666669</c:v>
                </c:pt>
                <c:pt idx="494">
                  <c:v>67.737499999999997</c:v>
                </c:pt>
                <c:pt idx="495">
                  <c:v>69.095833333333331</c:v>
                </c:pt>
                <c:pt idx="496">
                  <c:v>60.270833333333336</c:v>
                </c:pt>
                <c:pt idx="497">
                  <c:v>75.104166666666671</c:v>
                </c:pt>
                <c:pt idx="498">
                  <c:v>69.133333333333326</c:v>
                </c:pt>
                <c:pt idx="499">
                  <c:v>67.195833333333326</c:v>
                </c:pt>
                <c:pt idx="500">
                  <c:v>60.81666666666667</c:v>
                </c:pt>
                <c:pt idx="501">
                  <c:v>55.729166666666664</c:v>
                </c:pt>
                <c:pt idx="502">
                  <c:v>50.670833333333327</c:v>
                </c:pt>
                <c:pt idx="503">
                  <c:v>53.62916666666667</c:v>
                </c:pt>
                <c:pt idx="504">
                  <c:v>52.987500000000004</c:v>
                </c:pt>
                <c:pt idx="505">
                  <c:v>54.416666666666664</c:v>
                </c:pt>
                <c:pt idx="506">
                  <c:v>52.154166666666669</c:v>
                </c:pt>
                <c:pt idx="507">
                  <c:v>61.008333333333333</c:v>
                </c:pt>
                <c:pt idx="508">
                  <c:v>40.691666666666663</c:v>
                </c:pt>
                <c:pt idx="509">
                  <c:v>48.591666666666669</c:v>
                </c:pt>
                <c:pt idx="510">
                  <c:v>55.766666666666673</c:v>
                </c:pt>
                <c:pt idx="511">
                  <c:v>40.845833333333339</c:v>
                </c:pt>
                <c:pt idx="512">
                  <c:v>52.50416666666667</c:v>
                </c:pt>
                <c:pt idx="513">
                  <c:v>68.841666666666669</c:v>
                </c:pt>
                <c:pt idx="514">
                  <c:v>78.125</c:v>
                </c:pt>
                <c:pt idx="515">
                  <c:v>75.587500000000006</c:v>
                </c:pt>
                <c:pt idx="516">
                  <c:v>82.275000000000006</c:v>
                </c:pt>
                <c:pt idx="517">
                  <c:v>64.495833333333337</c:v>
                </c:pt>
                <c:pt idx="518">
                  <c:v>58.212499999999999</c:v>
                </c:pt>
                <c:pt idx="519">
                  <c:v>61.079166666666673</c:v>
                </c:pt>
                <c:pt idx="520">
                  <c:v>59.904166666666669</c:v>
                </c:pt>
                <c:pt idx="521">
                  <c:v>56.720833333333331</c:v>
                </c:pt>
                <c:pt idx="522">
                  <c:v>55.9375</c:v>
                </c:pt>
                <c:pt idx="523">
                  <c:v>53.433333333333337</c:v>
                </c:pt>
                <c:pt idx="524">
                  <c:v>48.195833333333333</c:v>
                </c:pt>
                <c:pt idx="525">
                  <c:v>52.845833333333331</c:v>
                </c:pt>
                <c:pt idx="526">
                  <c:v>59.745833333333337</c:v>
                </c:pt>
                <c:pt idx="527">
                  <c:v>49.345833333333331</c:v>
                </c:pt>
                <c:pt idx="528">
                  <c:v>54.25</c:v>
                </c:pt>
                <c:pt idx="529">
                  <c:v>50.5</c:v>
                </c:pt>
                <c:pt idx="530">
                  <c:v>49.645833333333336</c:v>
                </c:pt>
                <c:pt idx="531">
                  <c:v>50.845833333333331</c:v>
                </c:pt>
                <c:pt idx="532">
                  <c:v>43.508333333333333</c:v>
                </c:pt>
                <c:pt idx="533">
                  <c:v>44.016666666666673</c:v>
                </c:pt>
                <c:pt idx="534">
                  <c:v>43.541666666666664</c:v>
                </c:pt>
                <c:pt idx="535">
                  <c:v>35.125</c:v>
                </c:pt>
                <c:pt idx="536">
                  <c:v>37.720833333333339</c:v>
                </c:pt>
                <c:pt idx="537">
                  <c:v>53.470833333333331</c:v>
                </c:pt>
                <c:pt idx="538">
                  <c:v>65.566666666666663</c:v>
                </c:pt>
                <c:pt idx="539">
                  <c:v>70.604166666666671</c:v>
                </c:pt>
                <c:pt idx="540">
                  <c:v>80.570833333333326</c:v>
                </c:pt>
                <c:pt idx="541">
                  <c:v>75.424999999999997</c:v>
                </c:pt>
                <c:pt idx="542">
                  <c:v>65.504166666666663</c:v>
                </c:pt>
                <c:pt idx="543">
                  <c:v>54.9</c:v>
                </c:pt>
                <c:pt idx="544">
                  <c:v>49.354166666666664</c:v>
                </c:pt>
                <c:pt idx="545">
                  <c:v>50.541666666666664</c:v>
                </c:pt>
                <c:pt idx="546">
                  <c:v>46.566666666666663</c:v>
                </c:pt>
                <c:pt idx="547">
                  <c:v>45.729166666666664</c:v>
                </c:pt>
                <c:pt idx="548">
                  <c:v>43.45000000000001</c:v>
                </c:pt>
                <c:pt idx="549">
                  <c:v>44.666666666666664</c:v>
                </c:pt>
                <c:pt idx="550">
                  <c:v>40.254166666666663</c:v>
                </c:pt>
                <c:pt idx="551">
                  <c:v>45.412499999999994</c:v>
                </c:pt>
                <c:pt idx="552">
                  <c:v>40.762499999999996</c:v>
                </c:pt>
                <c:pt idx="553">
                  <c:v>38.725000000000001</c:v>
                </c:pt>
                <c:pt idx="554">
                  <c:v>41.837500000000006</c:v>
                </c:pt>
                <c:pt idx="555">
                  <c:v>46.5</c:v>
                </c:pt>
                <c:pt idx="556">
                  <c:v>37.74583333333333</c:v>
                </c:pt>
                <c:pt idx="557">
                  <c:v>44.658333333333331</c:v>
                </c:pt>
                <c:pt idx="558">
                  <c:v>35.716666666666654</c:v>
                </c:pt>
                <c:pt idx="559">
                  <c:v>38.241666666666674</c:v>
                </c:pt>
                <c:pt idx="560">
                  <c:v>38.150000000000006</c:v>
                </c:pt>
                <c:pt idx="561">
                  <c:v>55.716666666666669</c:v>
                </c:pt>
                <c:pt idx="562">
                  <c:v>68.24166666666666</c:v>
                </c:pt>
                <c:pt idx="563">
                  <c:v>71.983333333333334</c:v>
                </c:pt>
                <c:pt idx="564">
                  <c:v>79.037499999999994</c:v>
                </c:pt>
                <c:pt idx="565">
                  <c:v>69.150000000000006</c:v>
                </c:pt>
                <c:pt idx="566">
                  <c:v>58.012499999999996</c:v>
                </c:pt>
                <c:pt idx="567">
                  <c:v>61.966666666666669</c:v>
                </c:pt>
                <c:pt idx="568">
                  <c:v>58.995833333333337</c:v>
                </c:pt>
                <c:pt idx="569">
                  <c:v>59.779166666666661</c:v>
                </c:pt>
                <c:pt idx="570">
                  <c:v>56.929166666666667</c:v>
                </c:pt>
                <c:pt idx="571">
                  <c:v>63.81666666666667</c:v>
                </c:pt>
                <c:pt idx="572">
                  <c:v>58.112499999999997</c:v>
                </c:pt>
                <c:pt idx="573">
                  <c:v>58.883333333333333</c:v>
                </c:pt>
                <c:pt idx="574">
                  <c:v>51.520833333333336</c:v>
                </c:pt>
                <c:pt idx="575">
                  <c:v>55.104166666666664</c:v>
                </c:pt>
                <c:pt idx="576">
                  <c:v>53.079166666666673</c:v>
                </c:pt>
                <c:pt idx="577">
                  <c:v>49.408333333333331</c:v>
                </c:pt>
                <c:pt idx="578">
                  <c:v>54.079166666666659</c:v>
                </c:pt>
                <c:pt idx="579">
                  <c:v>62.0625</c:v>
                </c:pt>
                <c:pt idx="580">
                  <c:v>47.25</c:v>
                </c:pt>
                <c:pt idx="581">
                  <c:v>53.833333333333336</c:v>
                </c:pt>
                <c:pt idx="582">
                  <c:v>44.683333333333337</c:v>
                </c:pt>
                <c:pt idx="583">
                  <c:v>42.308333333333337</c:v>
                </c:pt>
                <c:pt idx="584">
                  <c:v>51.891666666666673</c:v>
                </c:pt>
                <c:pt idx="585">
                  <c:v>64.612499999999997</c:v>
                </c:pt>
                <c:pt idx="586">
                  <c:v>84.208333333333329</c:v>
                </c:pt>
                <c:pt idx="587">
                  <c:v>78.525000000000006</c:v>
                </c:pt>
                <c:pt idx="588">
                  <c:v>83.945833333333326</c:v>
                </c:pt>
                <c:pt idx="589">
                  <c:v>77.529166666666669</c:v>
                </c:pt>
                <c:pt idx="590">
                  <c:v>67.449999999999989</c:v>
                </c:pt>
                <c:pt idx="591">
                  <c:v>61.054166666666667</c:v>
                </c:pt>
                <c:pt idx="592">
                  <c:v>66.129166666666663</c:v>
                </c:pt>
                <c:pt idx="593">
                  <c:v>64.8</c:v>
                </c:pt>
                <c:pt idx="594">
                  <c:v>59.175000000000004</c:v>
                </c:pt>
                <c:pt idx="595">
                  <c:v>59.429166666666667</c:v>
                </c:pt>
                <c:pt idx="596">
                  <c:v>62.5</c:v>
                </c:pt>
                <c:pt idx="597">
                  <c:v>51.904166666666669</c:v>
                </c:pt>
                <c:pt idx="598">
                  <c:v>50.666666666666664</c:v>
                </c:pt>
                <c:pt idx="599">
                  <c:v>62.166666666666664</c:v>
                </c:pt>
                <c:pt idx="600">
                  <c:v>58.837499999999999</c:v>
                </c:pt>
                <c:pt idx="601">
                  <c:v>53.574999999999996</c:v>
                </c:pt>
                <c:pt idx="602">
                  <c:v>56.254166666666663</c:v>
                </c:pt>
                <c:pt idx="603">
                  <c:v>53.429166666666667</c:v>
                </c:pt>
                <c:pt idx="604">
                  <c:v>52.225000000000001</c:v>
                </c:pt>
                <c:pt idx="605">
                  <c:v>52.229166666666664</c:v>
                </c:pt>
                <c:pt idx="606">
                  <c:v>54.795833333333327</c:v>
                </c:pt>
                <c:pt idx="607">
                  <c:v>39.8125</c:v>
                </c:pt>
                <c:pt idx="608">
                  <c:v>40.024999999999999</c:v>
                </c:pt>
                <c:pt idx="609">
                  <c:v>52.762499999999996</c:v>
                </c:pt>
                <c:pt idx="610">
                  <c:v>51.408333333333331</c:v>
                </c:pt>
                <c:pt idx="611">
                  <c:v>63.641666666666659</c:v>
                </c:pt>
                <c:pt idx="612">
                  <c:v>76.729166666666671</c:v>
                </c:pt>
                <c:pt idx="613">
                  <c:v>75.870833333333337</c:v>
                </c:pt>
                <c:pt idx="614">
                  <c:v>69.220833333333331</c:v>
                </c:pt>
                <c:pt idx="615">
                  <c:v>73.583333333333329</c:v>
                </c:pt>
                <c:pt idx="616">
                  <c:v>76.270833333333329</c:v>
                </c:pt>
                <c:pt idx="617">
                  <c:v>77.954166666666666</c:v>
                </c:pt>
                <c:pt idx="618">
                  <c:v>77.262500000000003</c:v>
                </c:pt>
                <c:pt idx="619">
                  <c:v>73.104166666666671</c:v>
                </c:pt>
                <c:pt idx="620">
                  <c:v>76.170833333333334</c:v>
                </c:pt>
                <c:pt idx="621">
                  <c:v>75.575000000000003</c:v>
                </c:pt>
                <c:pt idx="622">
                  <c:v>72.708333333333329</c:v>
                </c:pt>
                <c:pt idx="623">
                  <c:v>78.57083333333334</c:v>
                </c:pt>
                <c:pt idx="624">
                  <c:v>74.895833333333329</c:v>
                </c:pt>
                <c:pt idx="625">
                  <c:v>74.599999999999994</c:v>
                </c:pt>
                <c:pt idx="626">
                  <c:v>64.95416666666668</c:v>
                </c:pt>
                <c:pt idx="627">
                  <c:v>75.304166666666674</c:v>
                </c:pt>
                <c:pt idx="628">
                  <c:v>75.645833333333329</c:v>
                </c:pt>
                <c:pt idx="629">
                  <c:v>75.63333333333334</c:v>
                </c:pt>
                <c:pt idx="630">
                  <c:v>68.912499999999994</c:v>
                </c:pt>
                <c:pt idx="631">
                  <c:v>69.112499999999997</c:v>
                </c:pt>
                <c:pt idx="632">
                  <c:v>72.962500000000006</c:v>
                </c:pt>
                <c:pt idx="633">
                  <c:v>55.466666666666669</c:v>
                </c:pt>
                <c:pt idx="634">
                  <c:v>65.666666666666657</c:v>
                </c:pt>
                <c:pt idx="635">
                  <c:v>62.737500000000004</c:v>
                </c:pt>
                <c:pt idx="636">
                  <c:v>71.625</c:v>
                </c:pt>
                <c:pt idx="637">
                  <c:v>56.804166666666667</c:v>
                </c:pt>
                <c:pt idx="638">
                  <c:v>62.970833333333331</c:v>
                </c:pt>
                <c:pt idx="639">
                  <c:v>55.541666666666664</c:v>
                </c:pt>
                <c:pt idx="640">
                  <c:v>59.387499999999996</c:v>
                </c:pt>
                <c:pt idx="641">
                  <c:v>59.512499999999996</c:v>
                </c:pt>
                <c:pt idx="642">
                  <c:v>58.954166666666659</c:v>
                </c:pt>
                <c:pt idx="643">
                  <c:v>61.912500000000001</c:v>
                </c:pt>
                <c:pt idx="644">
                  <c:v>55.925000000000004</c:v>
                </c:pt>
                <c:pt idx="645">
                  <c:v>56.608333333333341</c:v>
                </c:pt>
                <c:pt idx="646">
                  <c:v>60.50416666666667</c:v>
                </c:pt>
                <c:pt idx="647">
                  <c:v>52.99583333333333</c:v>
                </c:pt>
                <c:pt idx="648">
                  <c:v>57.716666666666669</c:v>
                </c:pt>
                <c:pt idx="649">
                  <c:v>54.420833333333327</c:v>
                </c:pt>
                <c:pt idx="650">
                  <c:v>56.733333333333327</c:v>
                </c:pt>
                <c:pt idx="651">
                  <c:v>56.8125</c:v>
                </c:pt>
                <c:pt idx="652">
                  <c:v>46.0625</c:v>
                </c:pt>
                <c:pt idx="653">
                  <c:v>42.80833333333333</c:v>
                </c:pt>
                <c:pt idx="654">
                  <c:v>46.625</c:v>
                </c:pt>
                <c:pt idx="655">
                  <c:v>45.93333333333333</c:v>
                </c:pt>
                <c:pt idx="656">
                  <c:v>51.962499999999999</c:v>
                </c:pt>
                <c:pt idx="657">
                  <c:v>64.216666666666669</c:v>
                </c:pt>
                <c:pt idx="658">
                  <c:v>65.754166666666663</c:v>
                </c:pt>
                <c:pt idx="659">
                  <c:v>70.745833333333337</c:v>
                </c:pt>
                <c:pt idx="660">
                  <c:v>87.070833333333326</c:v>
                </c:pt>
                <c:pt idx="661">
                  <c:v>89.262500000000003</c:v>
                </c:pt>
                <c:pt idx="662">
                  <c:v>88.045833333333334</c:v>
                </c:pt>
                <c:pt idx="663">
                  <c:v>83.2</c:v>
                </c:pt>
                <c:pt idx="664">
                  <c:v>84.591666666666669</c:v>
                </c:pt>
                <c:pt idx="665">
                  <c:v>85.9375</c:v>
                </c:pt>
                <c:pt idx="666">
                  <c:v>98.5625</c:v>
                </c:pt>
                <c:pt idx="667">
                  <c:v>99.025000000000006</c:v>
                </c:pt>
                <c:pt idx="668">
                  <c:v>99.108333333333334</c:v>
                </c:pt>
                <c:pt idx="669">
                  <c:v>80.916666666666671</c:v>
                </c:pt>
                <c:pt idx="670">
                  <c:v>98.191666666666663</c:v>
                </c:pt>
                <c:pt idx="671">
                  <c:v>98.466666666666669</c:v>
                </c:pt>
                <c:pt idx="672">
                  <c:v>99.174999999999997</c:v>
                </c:pt>
                <c:pt idx="673">
                  <c:v>98.904166666666669</c:v>
                </c:pt>
                <c:pt idx="674">
                  <c:v>98.816666666666663</c:v>
                </c:pt>
                <c:pt idx="675">
                  <c:v>98.75833333333334</c:v>
                </c:pt>
                <c:pt idx="676">
                  <c:v>98.520833333333329</c:v>
                </c:pt>
                <c:pt idx="677">
                  <c:v>97.88333333333334</c:v>
                </c:pt>
                <c:pt idx="678">
                  <c:v>98.65</c:v>
                </c:pt>
                <c:pt idx="679">
                  <c:v>96.091666666666669</c:v>
                </c:pt>
                <c:pt idx="680">
                  <c:v>98.775000000000006</c:v>
                </c:pt>
                <c:pt idx="681">
                  <c:v>95.25</c:v>
                </c:pt>
                <c:pt idx="682">
                  <c:v>99.3125</c:v>
                </c:pt>
                <c:pt idx="683">
                  <c:v>99.370833333333337</c:v>
                </c:pt>
                <c:pt idx="684">
                  <c:v>99.575000000000003</c:v>
                </c:pt>
                <c:pt idx="685">
                  <c:v>99.487499999999997</c:v>
                </c:pt>
                <c:pt idx="686">
                  <c:v>97.370833333333337</c:v>
                </c:pt>
                <c:pt idx="687">
                  <c:v>91.158333333333331</c:v>
                </c:pt>
                <c:pt idx="688">
                  <c:v>86.237499999999997</c:v>
                </c:pt>
                <c:pt idx="689">
                  <c:v>97.791666666666671</c:v>
                </c:pt>
                <c:pt idx="690">
                  <c:v>93.3</c:v>
                </c:pt>
                <c:pt idx="691">
                  <c:v>76.520833333333329</c:v>
                </c:pt>
                <c:pt idx="692">
                  <c:v>67.891666666666666</c:v>
                </c:pt>
                <c:pt idx="693">
                  <c:v>54.058333333333337</c:v>
                </c:pt>
                <c:pt idx="694">
                  <c:v>57.887500000000003</c:v>
                </c:pt>
                <c:pt idx="695">
                  <c:v>57.283333333333331</c:v>
                </c:pt>
                <c:pt idx="696">
                  <c:v>53.550000000000004</c:v>
                </c:pt>
                <c:pt idx="697">
                  <c:v>43.870833333333337</c:v>
                </c:pt>
                <c:pt idx="698">
                  <c:v>46.954166666666673</c:v>
                </c:pt>
                <c:pt idx="699">
                  <c:v>44.962500000000006</c:v>
                </c:pt>
                <c:pt idx="700">
                  <c:v>40.275000000000006</c:v>
                </c:pt>
                <c:pt idx="701">
                  <c:v>44.979166666666664</c:v>
                </c:pt>
                <c:pt idx="702">
                  <c:v>44.824999999999996</c:v>
                </c:pt>
                <c:pt idx="703">
                  <c:v>38.279166666666669</c:v>
                </c:pt>
                <c:pt idx="704">
                  <c:v>49.008333333333333</c:v>
                </c:pt>
                <c:pt idx="705">
                  <c:v>74.058333333333337</c:v>
                </c:pt>
                <c:pt idx="706">
                  <c:v>39.133333333333333</c:v>
                </c:pt>
                <c:pt idx="707">
                  <c:v>81.924999999999997</c:v>
                </c:pt>
                <c:pt idx="708">
                  <c:v>93.041666666666671</c:v>
                </c:pt>
                <c:pt idx="709">
                  <c:v>96.05</c:v>
                </c:pt>
                <c:pt idx="710">
                  <c:v>93.654166666666669</c:v>
                </c:pt>
                <c:pt idx="711">
                  <c:v>77.07083333333334</c:v>
                </c:pt>
                <c:pt idx="712">
                  <c:v>68.333333333333329</c:v>
                </c:pt>
                <c:pt idx="713">
                  <c:v>64.608333333333334</c:v>
                </c:pt>
                <c:pt idx="714">
                  <c:v>62.475000000000001</c:v>
                </c:pt>
                <c:pt idx="715">
                  <c:v>57.670833333333327</c:v>
                </c:pt>
                <c:pt idx="716">
                  <c:v>52.633333333333333</c:v>
                </c:pt>
                <c:pt idx="717">
                  <c:v>53.054166666666667</c:v>
                </c:pt>
                <c:pt idx="718">
                  <c:v>51.920833333333341</c:v>
                </c:pt>
                <c:pt idx="719">
                  <c:v>59.4</c:v>
                </c:pt>
                <c:pt idx="720">
                  <c:v>57.170833333333327</c:v>
                </c:pt>
                <c:pt idx="721">
                  <c:v>54.44166666666667</c:v>
                </c:pt>
                <c:pt idx="722">
                  <c:v>51.966666666666669</c:v>
                </c:pt>
                <c:pt idx="723">
                  <c:v>53.379166666666663</c:v>
                </c:pt>
                <c:pt idx="724">
                  <c:v>52.9375</c:v>
                </c:pt>
                <c:pt idx="725">
                  <c:v>61.616666666666667</c:v>
                </c:pt>
                <c:pt idx="726">
                  <c:v>47.658333333333331</c:v>
                </c:pt>
                <c:pt idx="727">
                  <c:v>41.291666666666664</c:v>
                </c:pt>
                <c:pt idx="728">
                  <c:v>71.787499999999994</c:v>
                </c:pt>
                <c:pt idx="729">
                  <c:v>80.362499999999997</c:v>
                </c:pt>
                <c:pt idx="730">
                  <c:v>89.816666666666663</c:v>
                </c:pt>
                <c:pt idx="731">
                  <c:v>90.837500000000006</c:v>
                </c:pt>
                <c:pt idx="732">
                  <c:v>96.816666666666663</c:v>
                </c:pt>
                <c:pt idx="733">
                  <c:v>86.662499999999994</c:v>
                </c:pt>
                <c:pt idx="734">
                  <c:v>88.887500000000003</c:v>
                </c:pt>
                <c:pt idx="735">
                  <c:v>82.724999999999994</c:v>
                </c:pt>
                <c:pt idx="736">
                  <c:v>66.104166666666657</c:v>
                </c:pt>
                <c:pt idx="737">
                  <c:v>66.949999999999989</c:v>
                </c:pt>
                <c:pt idx="738">
                  <c:v>60.949999999999996</c:v>
                </c:pt>
                <c:pt idx="739">
                  <c:v>59.612500000000004</c:v>
                </c:pt>
                <c:pt idx="740">
                  <c:v>56.916666666666664</c:v>
                </c:pt>
                <c:pt idx="741">
                  <c:v>57.166666666666664</c:v>
                </c:pt>
                <c:pt idx="742">
                  <c:v>59.637500000000003</c:v>
                </c:pt>
                <c:pt idx="743">
                  <c:v>51.69166666666667</c:v>
                </c:pt>
                <c:pt idx="744">
                  <c:v>56.074999999999996</c:v>
                </c:pt>
                <c:pt idx="745">
                  <c:v>49.56666666666667</c:v>
                </c:pt>
                <c:pt idx="746">
                  <c:v>56.449999999999996</c:v>
                </c:pt>
                <c:pt idx="747">
                  <c:v>56.6875</c:v>
                </c:pt>
                <c:pt idx="748">
                  <c:v>52.675000000000004</c:v>
                </c:pt>
                <c:pt idx="749">
                  <c:v>58.533333333333331</c:v>
                </c:pt>
                <c:pt idx="750">
                  <c:v>49.449999999999996</c:v>
                </c:pt>
                <c:pt idx="751">
                  <c:v>46.93333333333333</c:v>
                </c:pt>
                <c:pt idx="752">
                  <c:v>56.045833333333341</c:v>
                </c:pt>
                <c:pt idx="753">
                  <c:v>60.566666666666663</c:v>
                </c:pt>
                <c:pt idx="754">
                  <c:v>52.516666666666659</c:v>
                </c:pt>
                <c:pt idx="755">
                  <c:v>74.86666666666666</c:v>
                </c:pt>
                <c:pt idx="756">
                  <c:v>83.383333333333326</c:v>
                </c:pt>
                <c:pt idx="757">
                  <c:v>76.162499999999994</c:v>
                </c:pt>
                <c:pt idx="758">
                  <c:v>64.287499999999994</c:v>
                </c:pt>
                <c:pt idx="759">
                  <c:v>68.674999999999997</c:v>
                </c:pt>
                <c:pt idx="760">
                  <c:v>65.525000000000006</c:v>
                </c:pt>
                <c:pt idx="761">
                  <c:v>61.87916666666667</c:v>
                </c:pt>
                <c:pt idx="762">
                  <c:v>60.558333333333337</c:v>
                </c:pt>
                <c:pt idx="763">
                  <c:v>50.783333333333331</c:v>
                </c:pt>
                <c:pt idx="764">
                  <c:v>45.295833333333341</c:v>
                </c:pt>
                <c:pt idx="765">
                  <c:v>46.862500000000004</c:v>
                </c:pt>
                <c:pt idx="766">
                  <c:v>40.625</c:v>
                </c:pt>
                <c:pt idx="767">
                  <c:v>47.25</c:v>
                </c:pt>
                <c:pt idx="768">
                  <c:v>38.541666666666664</c:v>
                </c:pt>
                <c:pt idx="769">
                  <c:v>35.941666666666663</c:v>
                </c:pt>
                <c:pt idx="770">
                  <c:v>43.070833333333333</c:v>
                </c:pt>
                <c:pt idx="771">
                  <c:v>45.479166666666664</c:v>
                </c:pt>
                <c:pt idx="772">
                  <c:v>32.804166666666674</c:v>
                </c:pt>
                <c:pt idx="773">
                  <c:v>37.279166666666661</c:v>
                </c:pt>
                <c:pt idx="774">
                  <c:v>38.054166666666667</c:v>
                </c:pt>
                <c:pt idx="775">
                  <c:v>34.279166666666669</c:v>
                </c:pt>
                <c:pt idx="776">
                  <c:v>38.429166666666674</c:v>
                </c:pt>
                <c:pt idx="777">
                  <c:v>38.283333333333331</c:v>
                </c:pt>
                <c:pt idx="778">
                  <c:v>41.020833333333336</c:v>
                </c:pt>
                <c:pt idx="779">
                  <c:v>45.37083333333333</c:v>
                </c:pt>
                <c:pt idx="780">
                  <c:v>60.741666666666667</c:v>
                </c:pt>
                <c:pt idx="781">
                  <c:v>63.162500000000001</c:v>
                </c:pt>
                <c:pt idx="782">
                  <c:v>59.80833333333333</c:v>
                </c:pt>
                <c:pt idx="783">
                  <c:v>71.020833333333329</c:v>
                </c:pt>
                <c:pt idx="784">
                  <c:v>70.808333333333337</c:v>
                </c:pt>
                <c:pt idx="785">
                  <c:v>68.366666666666674</c:v>
                </c:pt>
                <c:pt idx="786">
                  <c:v>60.745833333333337</c:v>
                </c:pt>
                <c:pt idx="787">
                  <c:v>61.766666666666666</c:v>
                </c:pt>
                <c:pt idx="788">
                  <c:v>62.683333333333337</c:v>
                </c:pt>
                <c:pt idx="789">
                  <c:v>59.079166666666666</c:v>
                </c:pt>
                <c:pt idx="790">
                  <c:v>58.31666666666667</c:v>
                </c:pt>
                <c:pt idx="791">
                  <c:v>65.29583333333332</c:v>
                </c:pt>
                <c:pt idx="792">
                  <c:v>61.3125</c:v>
                </c:pt>
                <c:pt idx="793">
                  <c:v>63.416666666666671</c:v>
                </c:pt>
                <c:pt idx="794">
                  <c:v>66.383333333333326</c:v>
                </c:pt>
                <c:pt idx="795">
                  <c:v>68.729166666666671</c:v>
                </c:pt>
                <c:pt idx="796">
                  <c:v>60.966666666666661</c:v>
                </c:pt>
                <c:pt idx="797">
                  <c:v>58.462499999999999</c:v>
                </c:pt>
                <c:pt idx="798">
                  <c:v>62.491666666666667</c:v>
                </c:pt>
                <c:pt idx="799">
                  <c:v>62.795833333333334</c:v>
                </c:pt>
                <c:pt idx="800">
                  <c:v>67.083333333333343</c:v>
                </c:pt>
                <c:pt idx="801">
                  <c:v>59.862500000000004</c:v>
                </c:pt>
                <c:pt idx="802">
                  <c:v>65.395833333333343</c:v>
                </c:pt>
                <c:pt idx="803">
                  <c:v>56.012499999999996</c:v>
                </c:pt>
                <c:pt idx="804">
                  <c:v>45.9375</c:v>
                </c:pt>
                <c:pt idx="805">
                  <c:v>41</c:v>
                </c:pt>
                <c:pt idx="806">
                  <c:v>44.758333333333333</c:v>
                </c:pt>
                <c:pt idx="807">
                  <c:v>42.416666666666664</c:v>
                </c:pt>
                <c:pt idx="808">
                  <c:v>37.279166666666661</c:v>
                </c:pt>
                <c:pt idx="809">
                  <c:v>37.845833333333331</c:v>
                </c:pt>
                <c:pt idx="810">
                  <c:v>41.608333333333341</c:v>
                </c:pt>
                <c:pt idx="811">
                  <c:v>41.466666666666669</c:v>
                </c:pt>
                <c:pt idx="812">
                  <c:v>38.270833333333336</c:v>
                </c:pt>
                <c:pt idx="813">
                  <c:v>39.324999999999996</c:v>
                </c:pt>
                <c:pt idx="814">
                  <c:v>37.375</c:v>
                </c:pt>
                <c:pt idx="815">
                  <c:v>47.720833333333331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F5E-D94C-A6E6-451D6357C7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8849759"/>
        <c:axId val="33288127"/>
      </c:lineChart>
      <c:catAx>
        <c:axId val="388497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33288127"/>
        <c:crosses val="autoZero"/>
        <c:auto val="1"/>
        <c:lblAlgn val="ctr"/>
        <c:lblOffset val="100"/>
        <c:noMultiLvlLbl val="0"/>
      </c:catAx>
      <c:valAx>
        <c:axId val="33288127"/>
        <c:scaling>
          <c:orientation val="minMax"/>
          <c:max val="1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38849759"/>
        <c:crosses val="autoZero"/>
        <c:crossBetween val="between"/>
        <c:majorUnit val="10"/>
        <c:minorUnit val="1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4CE81-6DFB-5F4A-9463-83F600305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BB6B7F-B830-A345-AEDB-7A72AC3C35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6045C-29CD-D04D-80C7-79503A3F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03A81-A9F9-4643-9C63-97892EC38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80D18-0FFE-8945-A0A2-64373F7A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26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13AE-4479-C748-904A-7BB6FA249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A8D7E7-B449-9244-968D-705DA09DB0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54CB4-CE82-754F-9578-5E3E57AE7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EE710-631F-C446-A70D-02FC8F667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8C279-C4F3-9B41-AF55-87823147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794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42879-016D-BD4F-8AA0-0D5C4BE23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672AA9-AF01-964E-8521-67901E92F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F58EA-3DC9-CD49-AC03-812D9B70C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7E609-53F9-FD4E-9D39-34A45DDB2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55713-4E55-8145-8F0A-E2E1EDD33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2898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59044-DAC5-DD4E-AF26-44DBA7A38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C0F0-3DAA-D448-886B-B620BCFF2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F21C2-3E8A-0848-8A13-606D7C136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FFCFD-B18D-2040-BCE2-0E9CBF5B6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AE771-53AF-8241-ACE6-67990B71B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321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B7011-FBAA-2440-893C-005C70EC2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33285-D9D3-8A47-ABC4-0CABF8C3A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3F65E-34BB-774B-B08C-483ABAE03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2A77C-FC3C-4445-8F4F-C438B8CE8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E01AA-1B30-FB48-80EF-37E1484B0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6885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BE531-D521-8645-8C1A-1914EE7E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EA3BD-A8BC-EC43-9F24-1E9B8A98C9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03005E-FED1-7C45-BC60-391BD358FB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A364DA-3BB8-314B-90D5-E82614065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F24985-1907-CE4D-A4F7-299772235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7D7D4-A5E4-524B-AD3E-148E716DA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718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AB61-7312-B748-94CF-49896EB7A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F8C25-423C-284B-9800-07B6D9BD7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7FB163-C9B1-A74B-8EC0-3671A0E42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677E03-4E6A-8B43-9026-C25961C8DF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A51F5B-FC57-254B-859B-CEE7FAE3D7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E1B937-13BC-4546-A5EB-1F7CB743F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7D489-3CE5-994D-8F7B-3EB32DD5F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B26E5-51BF-5441-9382-157276F4C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060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C76BD-155D-D740-922C-284AA73FC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8FCAB5-54FA-474F-A9B0-793589930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DAE3D7-7E2A-694F-B3F2-C03FB02F1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BE3D8C-9915-724A-BC18-1E65B4330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749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98D2B-6175-D949-B755-CCF67FCD7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6486E-FED8-6946-86E5-2826F47BE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A2E45-C997-9847-8095-192B8164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765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EBDD6-16B3-A44B-AD09-3C40F06E2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C2D1E-0F4A-2640-A331-B9390C6FE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D954BF-A53F-444A-BDD0-906FC7892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44077-32B8-154F-A537-5783B9ACF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96EEF5-9BEA-604A-95DC-9D11EDFF8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4F51B-1BD1-D849-937A-A838C4E8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192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DB818-02BA-374D-B0DC-B3EBD4CC2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A7E2DB-20DF-D941-BC36-CE27989ED2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512322-FEA6-AA4C-8E90-D709D0DFC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7126F-9515-5A47-A0C4-11D6328D6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B365BD-2893-AA48-A1A4-EB6033F6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102857-11B3-6B4E-B2E3-043F58318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5866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6B5D52-6270-3B42-BAFE-0DBC67EAD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1571F0-30FF-E64B-82A7-F9CC8FBC1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E37DE-1EB3-9347-B8AC-0D274CACF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DA28-42A7-964C-8900-5B1627B847A2}" type="datetimeFigureOut">
              <a:rPr lang="en-GB" smtClean="0"/>
              <a:t>26/11/2020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1EA91-F203-2643-AF92-3C5B9193F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053C0-76E7-344E-A707-9E876B9A1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0831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1B51C30-05B3-0846-ACD4-BD650965567E}"/>
              </a:ext>
            </a:extLst>
          </p:cNvPr>
          <p:cNvCxnSpPr>
            <a:cxnSpLocks/>
          </p:cNvCxnSpPr>
          <p:nvPr/>
        </p:nvCxnSpPr>
        <p:spPr>
          <a:xfrm>
            <a:off x="506834" y="672279"/>
            <a:ext cx="1132604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F59049B-F43D-904A-B11F-1EC46ABB2741}"/>
              </a:ext>
            </a:extLst>
          </p:cNvPr>
          <p:cNvSpPr txBox="1"/>
          <p:nvPr/>
        </p:nvSpPr>
        <p:spPr>
          <a:xfrm>
            <a:off x="412897" y="819725"/>
            <a:ext cx="377058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Average CPU consumption of the Oracle servers from October, 2020.</a:t>
            </a:r>
          </a:p>
          <a:p>
            <a:endParaRPr lang="en-GB" sz="1000" dirty="0"/>
          </a:p>
          <a:p>
            <a:r>
              <a:rPr lang="en-GB" sz="1000" dirty="0"/>
              <a:t>Current load is 30% lower than normal (estimated due COVID-19)</a:t>
            </a:r>
          </a:p>
          <a:p>
            <a:endParaRPr lang="en-GB" sz="1000" dirty="0"/>
          </a:p>
          <a:p>
            <a:r>
              <a:rPr lang="en-GB" sz="1000" dirty="0"/>
              <a:t>Files: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 err="1"/>
              <a:t>host_cpu_percent_per_day.xlsx</a:t>
            </a:r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000" dirty="0" err="1"/>
              <a:t>service_name_cpu_percent_per_hour_october.xlsx</a:t>
            </a:r>
            <a:endParaRPr lang="en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B0F1D1-4C74-D842-9243-A53306B65DD0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Oracle CPU analysis</a:t>
            </a:r>
          </a:p>
        </p:txBody>
      </p:sp>
    </p:spTree>
    <p:extLst>
      <p:ext uri="{BB962C8B-B14F-4D97-AF65-F5344CB8AC3E}">
        <p14:creationId xmlns:p14="http://schemas.microsoft.com/office/powerpoint/2010/main" val="1820408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2896C94-41AF-3547-9511-1BBAF239FBA7}"/>
              </a:ext>
            </a:extLst>
          </p:cNvPr>
          <p:cNvGrpSpPr/>
          <p:nvPr/>
        </p:nvGrpSpPr>
        <p:grpSpPr>
          <a:xfrm>
            <a:off x="6096000" y="1044628"/>
            <a:ext cx="5513294" cy="3206188"/>
            <a:chOff x="6096000" y="580859"/>
            <a:chExt cx="5513294" cy="320618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C61C25C-06DA-934B-A2E1-F76171715456}"/>
                </a:ext>
              </a:extLst>
            </p:cNvPr>
            <p:cNvSpPr txBox="1"/>
            <p:nvPr/>
          </p:nvSpPr>
          <p:spPr>
            <a:xfrm>
              <a:off x="6096000" y="580859"/>
              <a:ext cx="229261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/>
                <a:t>Average CPU usage from 00:00 to 24:00.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13A5450-C0A2-9C45-BDBC-B145240C04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827080"/>
              <a:ext cx="5513294" cy="2959967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0AC41F6-2A68-F741-8E1F-2A4CBC9A2835}"/>
              </a:ext>
            </a:extLst>
          </p:cNvPr>
          <p:cNvGrpSpPr/>
          <p:nvPr/>
        </p:nvGrpSpPr>
        <p:grpSpPr>
          <a:xfrm>
            <a:off x="492863" y="921518"/>
            <a:ext cx="5244549" cy="3278218"/>
            <a:chOff x="483898" y="444619"/>
            <a:chExt cx="5244549" cy="327821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6017306-298B-2546-B542-6DB5F935B2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3898" y="690840"/>
              <a:ext cx="5244549" cy="303199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EDF84AC-9164-4C4B-97FB-4514EBF6DDCD}"/>
                </a:ext>
              </a:extLst>
            </p:cNvPr>
            <p:cNvSpPr txBox="1"/>
            <p:nvPr/>
          </p:nvSpPr>
          <p:spPr>
            <a:xfrm>
              <a:off x="483898" y="444619"/>
              <a:ext cx="17011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/>
                <a:t>Average CPU usage per hour.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9328873-6770-1F4D-9C88-A28690E85CE2}"/>
              </a:ext>
            </a:extLst>
          </p:cNvPr>
          <p:cNvSpPr txBox="1"/>
          <p:nvPr/>
        </p:nvSpPr>
        <p:spPr>
          <a:xfrm>
            <a:off x="1407263" y="4857023"/>
            <a:ext cx="681853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200" dirty="0"/>
          </a:p>
          <a:p>
            <a:r>
              <a:rPr lang="en-GB" sz="1200" dirty="0"/>
              <a:t>Currently the servers are not overloaded. In average, the CPU usage is between 50 and 80% in each server.</a:t>
            </a:r>
          </a:p>
          <a:p>
            <a:endParaRPr lang="en-GB" sz="1200" dirty="0"/>
          </a:p>
          <a:p>
            <a:r>
              <a:rPr lang="en-GB" sz="1200" u="sng" dirty="0"/>
              <a:t>The CPU load average of both servers would be +85% of CPU usage in normal conditions</a:t>
            </a:r>
            <a:r>
              <a:rPr lang="en-GB" sz="1200" dirty="0"/>
              <a:t>. </a:t>
            </a:r>
          </a:p>
          <a:p>
            <a:endParaRPr lang="en-GB" sz="1200" dirty="0"/>
          </a:p>
          <a:p>
            <a:r>
              <a:rPr lang="en-GB" sz="1200" dirty="0"/>
              <a:t>(We are estimating around 30% of less load than normally due COVID-19) </a:t>
            </a:r>
          </a:p>
          <a:p>
            <a:endParaRPr lang="en-GB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675E75-CD90-DE4B-9507-E5FA08311679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CPU usage of each Oracle server (RACPROD-1 and RACPROD-2)</a:t>
            </a:r>
          </a:p>
        </p:txBody>
      </p:sp>
    </p:spTree>
    <p:extLst>
      <p:ext uri="{BB962C8B-B14F-4D97-AF65-F5344CB8AC3E}">
        <p14:creationId xmlns:p14="http://schemas.microsoft.com/office/powerpoint/2010/main" val="940246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374A028-9762-9149-BC91-3C7A23DFCC3A}"/>
              </a:ext>
            </a:extLst>
          </p:cNvPr>
          <p:cNvSpPr txBox="1"/>
          <p:nvPr/>
        </p:nvSpPr>
        <p:spPr>
          <a:xfrm>
            <a:off x="6197314" y="931012"/>
            <a:ext cx="16401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Average CPU usage per day.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C387295-0514-E54F-B4E4-CAE9DB8B0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89898"/>
            <a:ext cx="5365838" cy="2402594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A200CEDD-71CC-5349-9DE1-D85222646B15}"/>
              </a:ext>
            </a:extLst>
          </p:cNvPr>
          <p:cNvGrpSpPr/>
          <p:nvPr/>
        </p:nvGrpSpPr>
        <p:grpSpPr>
          <a:xfrm>
            <a:off x="362945" y="1258222"/>
            <a:ext cx="5376617" cy="2623198"/>
            <a:chOff x="4068845" y="1246189"/>
            <a:chExt cx="3602364" cy="2138861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91B2785-7555-1548-B804-22875AF49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68845" y="1246189"/>
              <a:ext cx="3602364" cy="213886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7BDAD0-53AE-8142-9630-07FBE1A295AC}"/>
                </a:ext>
              </a:extLst>
            </p:cNvPr>
            <p:cNvSpPr txBox="1"/>
            <p:nvPr/>
          </p:nvSpPr>
          <p:spPr>
            <a:xfrm>
              <a:off x="5994429" y="1435089"/>
              <a:ext cx="85953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rgbClr val="FF0000"/>
                  </a:solidFill>
                </a:rPr>
                <a:t>Business outage</a:t>
              </a:r>
            </a:p>
          </p:txBody>
        </p: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2F40E489-8948-B946-AE26-1F9906A0B669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rot="10800000" flipV="1">
              <a:off x="5513470" y="1542811"/>
              <a:ext cx="480960" cy="475605"/>
            </a:xfrm>
            <a:prstGeom prst="bentConnector3">
              <a:avLst>
                <a:gd name="adj1" fmla="val 101202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2E19DEBA-6A51-674C-B2A8-CDE97BE2040A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6853960" y="1542812"/>
              <a:ext cx="389407" cy="420974"/>
            </a:xfrm>
            <a:prstGeom prst="bentConnector2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F00994E-BDD0-6741-BFCB-B4D21D6E6214}"/>
              </a:ext>
            </a:extLst>
          </p:cNvPr>
          <p:cNvSpPr txBox="1"/>
          <p:nvPr/>
        </p:nvSpPr>
        <p:spPr>
          <a:xfrm>
            <a:off x="362945" y="888890"/>
            <a:ext cx="30139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Average CPU usage from 00:00 to 24:00 (stacked line).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B804AF-2FA2-D942-8A86-5AD112D8DE0E}"/>
              </a:ext>
            </a:extLst>
          </p:cNvPr>
          <p:cNvSpPr txBox="1"/>
          <p:nvPr/>
        </p:nvSpPr>
        <p:spPr>
          <a:xfrm>
            <a:off x="561108" y="4245211"/>
            <a:ext cx="58913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200" dirty="0"/>
          </a:p>
          <a:p>
            <a:r>
              <a:rPr lang="en-GB" sz="1200" dirty="0"/>
              <a:t>It is not possible to handle the business workload during working hours with a single server.</a:t>
            </a:r>
          </a:p>
          <a:p>
            <a:endParaRPr lang="en-GB" sz="1200" dirty="0"/>
          </a:p>
          <a:p>
            <a:r>
              <a:rPr lang="en-GB" sz="1200" u="sng" dirty="0"/>
              <a:t>This would happen every day</a:t>
            </a:r>
            <a:r>
              <a:rPr lang="en-GB" sz="1200" dirty="0"/>
              <a:t>. (It would not be punctual) </a:t>
            </a:r>
          </a:p>
          <a:p>
            <a:endParaRPr lang="en-GB" sz="1200" dirty="0"/>
          </a:p>
          <a:p>
            <a:r>
              <a:rPr lang="en-GB" sz="1200" dirty="0"/>
              <a:t>Server should have +50% of CPU each for handling a server failover with current load.</a:t>
            </a:r>
          </a:p>
          <a:p>
            <a:endParaRPr lang="en-GB" sz="1200" dirty="0"/>
          </a:p>
          <a:p>
            <a:r>
              <a:rPr lang="en-GB" sz="1200" dirty="0"/>
              <a:t>What would we need today without COVID? Both servers should have +100% of CPU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52AEEE-2C4D-D147-ACD2-55E23B9C8CE8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What if one server is down?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5F94D48-6A13-C248-BF24-4BE288BE37E6}"/>
              </a:ext>
            </a:extLst>
          </p:cNvPr>
          <p:cNvGrpSpPr/>
          <p:nvPr/>
        </p:nvGrpSpPr>
        <p:grpSpPr>
          <a:xfrm>
            <a:off x="6452464" y="3995608"/>
            <a:ext cx="5474950" cy="2536606"/>
            <a:chOff x="5739562" y="3850044"/>
            <a:chExt cx="5474950" cy="2536606"/>
          </a:xfrm>
        </p:grpSpPr>
        <p:graphicFrame>
          <p:nvGraphicFramePr>
            <p:cNvPr id="18" name="Chart 17">
              <a:extLst>
                <a:ext uri="{FF2B5EF4-FFF2-40B4-BE49-F238E27FC236}">
                  <a16:creationId xmlns:a16="http://schemas.microsoft.com/office/drawing/2014/main" id="{3347020A-F5BA-A242-AA13-0983A6C8F67E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918146792"/>
                </p:ext>
              </p:extLst>
            </p:nvPr>
          </p:nvGraphicFramePr>
          <p:xfrm>
            <a:off x="5739562" y="3850044"/>
            <a:ext cx="5474950" cy="253660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339CD31-83FD-5B49-8893-F252F9969CE0}"/>
                </a:ext>
              </a:extLst>
            </p:cNvPr>
            <p:cNvCxnSpPr>
              <a:cxnSpLocks/>
            </p:cNvCxnSpPr>
            <p:nvPr/>
          </p:nvCxnSpPr>
          <p:spPr>
            <a:xfrm>
              <a:off x="6101523" y="4721655"/>
              <a:ext cx="495162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E3AF575-9D0F-3547-90B9-07BAB00E62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713968"/>
              </p:ext>
            </p:extLst>
          </p:nvPr>
        </p:nvGraphicFramePr>
        <p:xfrm>
          <a:off x="1236135" y="5755410"/>
          <a:ext cx="1470489" cy="66038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470489">
                  <a:extLst>
                    <a:ext uri="{9D8B030D-6E8A-4147-A177-3AD203B41FA5}">
                      <a16:colId xmlns:a16="http://schemas.microsoft.com/office/drawing/2014/main" val="2557879882"/>
                    </a:ext>
                  </a:extLst>
                </a:gridCol>
              </a:tblGrid>
              <a:tr h="23366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current max = 150%</a:t>
                      </a:r>
                      <a:endParaRPr kumimoji="0" lang="en-GB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919772"/>
                  </a:ext>
                </a:extLst>
              </a:tr>
              <a:tr h="174527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+     Estimated </a:t>
                      </a:r>
                      <a:r>
                        <a:rPr kumimoji="0" lang="en-GB" sz="800" u="none" strike="noStrike" kern="1200" cap="none" spc="0" normalizeH="0" baseline="0" noProof="0" dirty="0" err="1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covid</a:t>
                      </a:r>
                      <a:r>
                        <a:rPr kumimoji="0" lang="en-GB" sz="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  = 30%</a:t>
                      </a:r>
                      <a:endParaRPr kumimoji="0" lang="en-GB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2258123"/>
                  </a:ext>
                </a:extLst>
              </a:tr>
              <a:tr h="174527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Max. estimations = 180%.</a:t>
                      </a:r>
                      <a:endParaRPr kumimoji="0" lang="en-GB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805976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13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374A028-9762-9149-BC91-3C7A23DFCC3A}"/>
              </a:ext>
            </a:extLst>
          </p:cNvPr>
          <p:cNvSpPr txBox="1"/>
          <p:nvPr/>
        </p:nvSpPr>
        <p:spPr>
          <a:xfrm>
            <a:off x="5903976" y="2514360"/>
            <a:ext cx="29839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60% of CPU is mostly used by the Top 5 consumers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B804AF-2FA2-D942-8A86-5AD112D8DE0E}"/>
              </a:ext>
            </a:extLst>
          </p:cNvPr>
          <p:cNvSpPr txBox="1"/>
          <p:nvPr/>
        </p:nvSpPr>
        <p:spPr>
          <a:xfrm>
            <a:off x="2130561" y="881334"/>
            <a:ext cx="49639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200" dirty="0"/>
          </a:p>
          <a:p>
            <a:r>
              <a:rPr lang="en-GB" sz="1200" dirty="0"/>
              <a:t>Total of seconds of CPU used by each service from 1/10/2020 to 31/10/2020</a:t>
            </a:r>
          </a:p>
          <a:p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Top 20 CPU consumers: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52AEEE-2C4D-D147-ACD2-55E23B9C8CE8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Who is using most of the Oracle CPU?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5BC269C8-4F21-2843-897A-0A2C2AC294F2}"/>
              </a:ext>
            </a:extLst>
          </p:cNvPr>
          <p:cNvCxnSpPr>
            <a:cxnSpLocks/>
            <a:stCxn id="6" idx="0"/>
          </p:cNvCxnSpPr>
          <p:nvPr/>
        </p:nvCxnSpPr>
        <p:spPr>
          <a:xfrm rot="16200000" flipV="1">
            <a:off x="6429668" y="1548056"/>
            <a:ext cx="220226" cy="1712382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732710DD-8846-E742-BF65-D0214B02C37C}"/>
              </a:ext>
            </a:extLst>
          </p:cNvPr>
          <p:cNvCxnSpPr>
            <a:cxnSpLocks/>
            <a:stCxn id="6" idx="2"/>
          </p:cNvCxnSpPr>
          <p:nvPr/>
        </p:nvCxnSpPr>
        <p:spPr>
          <a:xfrm rot="5400000">
            <a:off x="6294889" y="2119026"/>
            <a:ext cx="459529" cy="1742639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ADC777FA-0406-FC4F-95DF-2CBD770A4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1519544"/>
              </p:ext>
            </p:extLst>
          </p:nvPr>
        </p:nvGraphicFramePr>
        <p:xfrm>
          <a:off x="2818933" y="2033445"/>
          <a:ext cx="2755588" cy="436942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727516">
                  <a:extLst>
                    <a:ext uri="{9D8B030D-6E8A-4147-A177-3AD203B41FA5}">
                      <a16:colId xmlns:a16="http://schemas.microsoft.com/office/drawing/2014/main" val="1944501241"/>
                    </a:ext>
                  </a:extLst>
                </a:gridCol>
                <a:gridCol w="1028072">
                  <a:extLst>
                    <a:ext uri="{9D8B030D-6E8A-4147-A177-3AD203B41FA5}">
                      <a16:colId xmlns:a16="http://schemas.microsoft.com/office/drawing/2014/main" val="1352597758"/>
                    </a:ext>
                  </a:extLst>
                </a:gridCol>
              </a:tblGrid>
              <a:tr h="208068">
                <a:tc>
                  <a:txBody>
                    <a:bodyPr/>
                    <a:lstStyle/>
                    <a:p>
                      <a:pPr algn="ctr" fontAlgn="b"/>
                      <a:r>
                        <a:rPr lang="es-ES" sz="900" u="none" strike="noStrike" dirty="0" err="1">
                          <a:effectLst/>
                        </a:rPr>
                        <a:t>Service</a:t>
                      </a:r>
                      <a:endParaRPr lang="es-E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900" u="none" strike="noStrike" dirty="0">
                          <a:effectLst/>
                        </a:rPr>
                        <a:t>CPU </a:t>
                      </a:r>
                      <a:r>
                        <a:rPr lang="es-ES" sz="900" u="none" strike="noStrike" dirty="0" err="1">
                          <a:effectLst/>
                        </a:rPr>
                        <a:t>usage</a:t>
                      </a:r>
                      <a:endParaRPr lang="es-E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964034488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ESB_AUTOPUBLISH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20,21%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445818198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ESB_B2B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solidFill>
                            <a:srgbClr val="FF0000"/>
                          </a:solidFill>
                          <a:effectLst/>
                        </a:rPr>
                        <a:t>15,34%</a:t>
                      </a:r>
                      <a:endParaRPr lang="es-E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566241237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ESB_AUTOIMPORT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solidFill>
                            <a:srgbClr val="FF0000"/>
                          </a:solidFill>
                          <a:effectLst/>
                        </a:rPr>
                        <a:t>10,85%</a:t>
                      </a:r>
                      <a:endParaRPr lang="es-E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103842585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ESB_EDF *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7,09%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899555147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>
                          <a:solidFill>
                            <a:srgbClr val="FF0000"/>
                          </a:solidFill>
                          <a:effectLst/>
                        </a:rPr>
                        <a:t>ESB_AVAILABILITY</a:t>
                      </a:r>
                      <a:endParaRPr lang="es-E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6,91%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185545148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SYS$USERS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5,02%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518272840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>
                          <a:effectLst/>
                        </a:rPr>
                        <a:t>ESB_B2G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4,73%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2755777472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ESB_OTA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3,70%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3256303230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>
                          <a:effectLst/>
                        </a:rPr>
                        <a:t>ESB_SYNC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3,66%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565667743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ESB_SI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3,53%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2177287706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ABC_Q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3,37%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003380709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TK2_ESB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2,66%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640703561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ESB_SI_PULL_BOOKING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2,66%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3715189924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ESB_CACHE_PROVIDER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1,78%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336726248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>
                          <a:effectLst/>
                        </a:rPr>
                        <a:t>SYS$BACKGROUND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1,78%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118546931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ESB_SYNC_YIELD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1,10%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545870069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MAINTENANCE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0,89%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4157103685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TRAVELKISS_JOBS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0,84%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956084169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TK2_SOLR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0,81%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941056555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RACPROD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 dirty="0">
                          <a:effectLst/>
                        </a:rPr>
                        <a:t>0,76%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439495673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984BCD4C-9C4B-8640-8ABD-51B471997600}"/>
              </a:ext>
            </a:extLst>
          </p:cNvPr>
          <p:cNvSpPr/>
          <p:nvPr/>
        </p:nvSpPr>
        <p:spPr>
          <a:xfrm>
            <a:off x="852066" y="2859540"/>
            <a:ext cx="14285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050" dirty="0"/>
              <a:t>* </a:t>
            </a:r>
            <a:r>
              <a:rPr lang="es-ES" sz="1050" dirty="0" err="1"/>
              <a:t>This</a:t>
            </a:r>
            <a:r>
              <a:rPr lang="es-ES" sz="1050" dirty="0"/>
              <a:t> </a:t>
            </a:r>
            <a:r>
              <a:rPr lang="es-ES" sz="1050" dirty="0" err="1"/>
              <a:t>will</a:t>
            </a:r>
            <a:r>
              <a:rPr lang="es-ES" sz="1050" dirty="0"/>
              <a:t> </a:t>
            </a:r>
            <a:r>
              <a:rPr lang="es-ES" sz="1050" dirty="0" err="1"/>
              <a:t>go</a:t>
            </a:r>
            <a:r>
              <a:rPr lang="es-ES" sz="1050" dirty="0"/>
              <a:t> to </a:t>
            </a:r>
            <a:r>
              <a:rPr lang="es-ES" sz="1050" dirty="0" err="1"/>
              <a:t>abcQ</a:t>
            </a:r>
            <a:r>
              <a:rPr lang="es-ES" sz="1050" dirty="0"/>
              <a:t> 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2381756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94028E0-DD44-954A-BFF7-F244A289501B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Conclusions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FF80F4-1E2A-3B40-AF4B-7032F6130BF9}"/>
              </a:ext>
            </a:extLst>
          </p:cNvPr>
          <p:cNvSpPr txBox="1"/>
          <p:nvPr/>
        </p:nvSpPr>
        <p:spPr>
          <a:xfrm>
            <a:off x="817680" y="930797"/>
            <a:ext cx="999967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500" dirty="0"/>
          </a:p>
          <a:p>
            <a:pPr marL="285750" indent="-285750">
              <a:buFont typeface="Wingdings" pitchFamily="2" charset="2"/>
              <a:buChar char="ü"/>
            </a:pPr>
            <a:r>
              <a:rPr lang="en-GB" sz="1500" dirty="0"/>
              <a:t>The current Oracle servers will not be able to handle the MTS operations when business is back to normal after COVID-19.</a:t>
            </a:r>
          </a:p>
          <a:p>
            <a:pPr marL="285750" indent="-285750">
              <a:buFont typeface="Wingdings" pitchFamily="2" charset="2"/>
              <a:buChar char="ü"/>
            </a:pPr>
            <a:endParaRPr lang="en-GB" sz="1500" dirty="0"/>
          </a:p>
          <a:p>
            <a:pPr marL="285750" indent="-285750">
              <a:buFont typeface="Wingdings" pitchFamily="2" charset="2"/>
              <a:buChar char="ü"/>
            </a:pPr>
            <a:r>
              <a:rPr lang="en-GB" sz="1500" dirty="0"/>
              <a:t>If we have a server outage today (still under the COVID-19 effect), we must stop some business services (notifications, publications, etc.) if we want B2B and TK2 users continue working.</a:t>
            </a:r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r>
              <a:rPr lang="en-GB" sz="1200" b="1" dirty="0"/>
              <a:t>Cost Example for some scenarios: </a:t>
            </a:r>
          </a:p>
          <a:p>
            <a:endParaRPr lang="en-GB" sz="12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F6FAA0D-065B-4440-8E38-1F3738E04D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2840160"/>
              </p:ext>
            </p:extLst>
          </p:nvPr>
        </p:nvGraphicFramePr>
        <p:xfrm>
          <a:off x="1973326" y="3429000"/>
          <a:ext cx="6489700" cy="19304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17326">
                  <a:extLst>
                    <a:ext uri="{9D8B030D-6E8A-4147-A177-3AD203B41FA5}">
                      <a16:colId xmlns:a16="http://schemas.microsoft.com/office/drawing/2014/main" val="2201693006"/>
                    </a:ext>
                  </a:extLst>
                </a:gridCol>
                <a:gridCol w="2236187">
                  <a:extLst>
                    <a:ext uri="{9D8B030D-6E8A-4147-A177-3AD203B41FA5}">
                      <a16:colId xmlns:a16="http://schemas.microsoft.com/office/drawing/2014/main" val="222742096"/>
                    </a:ext>
                  </a:extLst>
                </a:gridCol>
                <a:gridCol w="2236187">
                  <a:extLst>
                    <a:ext uri="{9D8B030D-6E8A-4147-A177-3AD203B41FA5}">
                      <a16:colId xmlns:a16="http://schemas.microsoft.com/office/drawing/2014/main" val="2557940235"/>
                    </a:ext>
                  </a:extLst>
                </a:gridCol>
              </a:tblGrid>
              <a:tr h="1079500">
                <a:tc>
                  <a:txBody>
                    <a:bodyPr/>
                    <a:lstStyle/>
                    <a:p>
                      <a:pPr algn="ctr" fontAlgn="ctr"/>
                      <a:endParaRPr lang="en-AU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b="1" u="none" strike="noStrike" noProof="0" dirty="0">
                          <a:effectLst/>
                        </a:rPr>
                        <a:t>Scenario A: </a:t>
                      </a:r>
                      <a:br>
                        <a:rPr lang="en-AU" sz="1200" b="1" u="none" strike="noStrike" noProof="0" dirty="0">
                          <a:effectLst/>
                        </a:rPr>
                      </a:br>
                      <a:r>
                        <a:rPr lang="en-AU" sz="1200" b="1" dirty="0"/>
                        <a:t>The servers should have x2 CPU capacity. They could only handle the current workload without the COVID-19 effect.</a:t>
                      </a:r>
                      <a:endParaRPr lang="en-AU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b="1" u="none" strike="noStrike" noProof="0" dirty="0">
                          <a:effectLst/>
                        </a:rPr>
                        <a:t>Scenario B: </a:t>
                      </a:r>
                      <a:br>
                        <a:rPr lang="en-AU" sz="1200" b="1" u="none" strike="noStrike" noProof="0" dirty="0">
                          <a:effectLst/>
                        </a:rPr>
                      </a:br>
                      <a:r>
                        <a:rPr lang="en-AU" sz="1200" b="1" u="none" strike="noStrike" noProof="0" dirty="0">
                          <a:effectLst/>
                        </a:rPr>
                        <a:t>The servers should have x3,3 CPU estimating a +15% of yearly load growth during next 4 years.</a:t>
                      </a:r>
                    </a:p>
                    <a:p>
                      <a:pPr algn="ctr" fontAlgn="ctr"/>
                      <a:endParaRPr lang="en-AU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604087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b="1" u="none" strike="noStrike" noProof="0" dirty="0">
                          <a:effectLst/>
                        </a:rPr>
                        <a:t>Licenses to purchase</a:t>
                      </a:r>
                      <a:endParaRPr lang="en-AU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u="none" strike="noStrike" noProof="0" dirty="0">
                          <a:effectLst/>
                        </a:rPr>
                        <a:t>+12 licenses</a:t>
                      </a:r>
                      <a:endParaRPr lang="en-AU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u="none" strike="noStrike" noProof="0" dirty="0">
                          <a:effectLst/>
                        </a:rPr>
                        <a:t>+28 licenses</a:t>
                      </a:r>
                      <a:endParaRPr lang="en-AU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8381529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b="1" u="none" strike="noStrike" noProof="0" dirty="0">
                          <a:effectLst/>
                        </a:rPr>
                        <a:t>Total licensing cost </a:t>
                      </a:r>
                      <a:br>
                        <a:rPr lang="en-AU" sz="1200" b="1" u="none" strike="noStrike" noProof="0" dirty="0">
                          <a:effectLst/>
                        </a:rPr>
                      </a:br>
                      <a:r>
                        <a:rPr lang="en-AU" sz="1200" b="1" u="none" strike="noStrike" noProof="0" dirty="0">
                          <a:effectLst/>
                        </a:rPr>
                        <a:t>in 4 years</a:t>
                      </a:r>
                      <a:br>
                        <a:rPr lang="en-AU" sz="1200" b="1" u="none" strike="noStrike" noProof="0" dirty="0">
                          <a:effectLst/>
                        </a:rPr>
                      </a:br>
                      <a:r>
                        <a:rPr lang="en-AU" sz="1200" b="1" u="none" strike="noStrike" noProof="0" dirty="0">
                          <a:effectLst/>
                        </a:rPr>
                        <a:t>CAPEX and OPEX</a:t>
                      </a:r>
                      <a:endParaRPr lang="en-AU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u="none" strike="noStrike" noProof="0" dirty="0">
                          <a:effectLst/>
                        </a:rPr>
                        <a:t>1M euros</a:t>
                      </a:r>
                      <a:endParaRPr lang="en-AU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u="none" strike="noStrike" noProof="0" dirty="0">
                          <a:effectLst/>
                        </a:rPr>
                        <a:t>2,3M euros</a:t>
                      </a:r>
                      <a:endParaRPr lang="en-AU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050543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496BC81-C876-DA48-990F-D18785439539}"/>
              </a:ext>
            </a:extLst>
          </p:cNvPr>
          <p:cNvSpPr txBox="1"/>
          <p:nvPr/>
        </p:nvSpPr>
        <p:spPr>
          <a:xfrm>
            <a:off x="2317296" y="5448933"/>
            <a:ext cx="24705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* Detailed cost calculations are available in the Annex  </a:t>
            </a:r>
          </a:p>
        </p:txBody>
      </p:sp>
    </p:spTree>
    <p:extLst>
      <p:ext uri="{BB962C8B-B14F-4D97-AF65-F5344CB8AC3E}">
        <p14:creationId xmlns:p14="http://schemas.microsoft.com/office/powerpoint/2010/main" val="561032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94028E0-DD44-954A-BFF7-F244A289501B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Annex – Oracle estimation cost for replacing the current servers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FF80F4-1E2A-3B40-AF4B-7032F6130BF9}"/>
              </a:ext>
            </a:extLst>
          </p:cNvPr>
          <p:cNvSpPr txBox="1"/>
          <p:nvPr/>
        </p:nvSpPr>
        <p:spPr>
          <a:xfrm>
            <a:off x="423774" y="835448"/>
            <a:ext cx="597471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Calculations based on:</a:t>
            </a:r>
          </a:p>
          <a:p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The Oracle price list in Nov-2020.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Applying a 50% of discount on the public price list (because we have got up to 60 to 70% of discount in past)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Full HA in case of a server crash.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845DA3A-E893-404B-A517-85D5321A5993}"/>
              </a:ext>
            </a:extLst>
          </p:cNvPr>
          <p:cNvSpPr/>
          <p:nvPr/>
        </p:nvSpPr>
        <p:spPr>
          <a:xfrm>
            <a:off x="524256" y="2210463"/>
            <a:ext cx="4986581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/>
            <a:r>
              <a:rPr lang="en-AU" sz="1200" b="1" u="sng" dirty="0"/>
              <a:t>Scenario A</a:t>
            </a:r>
          </a:p>
          <a:p>
            <a:pPr fontAlgn="ctr"/>
            <a:endParaRPr lang="en-AU" sz="1100" b="1" dirty="0"/>
          </a:p>
          <a:p>
            <a:pPr marL="228600" indent="-228600" fontAlgn="ctr">
              <a:buFont typeface="Arial" panose="020B0604020202020204" pitchFamily="34" charset="0"/>
              <a:buChar char="•"/>
            </a:pPr>
            <a:r>
              <a:rPr lang="en-AU" sz="1100" b="1" dirty="0"/>
              <a:t>New Purchase cost: The servers should have x2 CPU capacity. They could only handle the current workload without the COVID-19 effect.</a:t>
            </a: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Arial" panose="020B0604020202020204" pitchFamily="34" charset="0"/>
              <a:buChar char="•"/>
            </a:pPr>
            <a:r>
              <a:rPr lang="en-AU" sz="1100" b="1" dirty="0">
                <a:solidFill>
                  <a:srgbClr val="000000"/>
                </a:solidFill>
                <a:latin typeface="Calibri" panose="020F0502020204030204" pitchFamily="34" charset="0"/>
              </a:rPr>
              <a:t>Total adding to the new purchase the current yearly cost:</a:t>
            </a:r>
          </a:p>
          <a:p>
            <a:pPr marL="228600" indent="-228600" fontAlgn="ctr">
              <a:buFont typeface="+mj-lt"/>
              <a:buAutoNum type="arabicPeriod"/>
            </a:pPr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r>
              <a:rPr lang="en-AU" sz="800" dirty="0">
                <a:solidFill>
                  <a:srgbClr val="000000"/>
                </a:solidFill>
                <a:latin typeface="Calibri" panose="020F0502020204030204" pitchFamily="34" charset="0"/>
              </a:rPr>
              <a:t>Current yearly cost (OPEX) = 104.434,00€</a:t>
            </a:r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fontAlgn="ctr"/>
            <a:r>
              <a:rPr lang="en-AU" sz="1100" u="sng" dirty="0">
                <a:solidFill>
                  <a:srgbClr val="000000"/>
                </a:solidFill>
                <a:latin typeface="Calibri" panose="020F0502020204030204" pitchFamily="34" charset="0"/>
              </a:rPr>
              <a:t>Oracle OPEX cost will end up with more than 250.000,00€ a year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1B5FF36-6437-A447-BA4C-C711BBFA71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95702"/>
              </p:ext>
            </p:extLst>
          </p:nvPr>
        </p:nvGraphicFramePr>
        <p:xfrm>
          <a:off x="607368" y="3156084"/>
          <a:ext cx="4903469" cy="1016000"/>
        </p:xfrm>
        <a:graphic>
          <a:graphicData uri="http://schemas.openxmlformats.org/drawingml/2006/table">
            <a:tbl>
              <a:tblPr firstRow="1" lastRow="1">
                <a:tableStyleId>{5C22544A-7EE6-4342-B048-85BDC9FD1C3A}</a:tableStyleId>
              </a:tblPr>
              <a:tblGrid>
                <a:gridCol w="1337310">
                  <a:extLst>
                    <a:ext uri="{9D8B030D-6E8A-4147-A177-3AD203B41FA5}">
                      <a16:colId xmlns:a16="http://schemas.microsoft.com/office/drawing/2014/main" val="1796801233"/>
                    </a:ext>
                  </a:extLst>
                </a:gridCol>
                <a:gridCol w="804672">
                  <a:extLst>
                    <a:ext uri="{9D8B030D-6E8A-4147-A177-3AD203B41FA5}">
                      <a16:colId xmlns:a16="http://schemas.microsoft.com/office/drawing/2014/main" val="1793243743"/>
                    </a:ext>
                  </a:extLst>
                </a:gridCol>
                <a:gridCol w="676656">
                  <a:extLst>
                    <a:ext uri="{9D8B030D-6E8A-4147-A177-3AD203B41FA5}">
                      <a16:colId xmlns:a16="http://schemas.microsoft.com/office/drawing/2014/main" val="3262575222"/>
                    </a:ext>
                  </a:extLst>
                </a:gridCol>
                <a:gridCol w="694944">
                  <a:extLst>
                    <a:ext uri="{9D8B030D-6E8A-4147-A177-3AD203B41FA5}">
                      <a16:colId xmlns:a16="http://schemas.microsoft.com/office/drawing/2014/main" val="1180301188"/>
                    </a:ext>
                  </a:extLst>
                </a:gridCol>
                <a:gridCol w="649224">
                  <a:extLst>
                    <a:ext uri="{9D8B030D-6E8A-4147-A177-3AD203B41FA5}">
                      <a16:colId xmlns:a16="http://schemas.microsoft.com/office/drawing/2014/main" val="1010477838"/>
                    </a:ext>
                  </a:extLst>
                </a:gridCol>
                <a:gridCol w="740663">
                  <a:extLst>
                    <a:ext uri="{9D8B030D-6E8A-4147-A177-3AD203B41FA5}">
                      <a16:colId xmlns:a16="http://schemas.microsoft.com/office/drawing/2014/main" val="345485198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 Concept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1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2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3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4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4428857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Servers (4YR)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   50.000,00 €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919844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Oracle </a:t>
                      </a:r>
                      <a:r>
                        <a:rPr lang="es-ES" sz="800" u="none" strike="noStrike" dirty="0" err="1">
                          <a:effectLst/>
                        </a:rPr>
                        <a:t>licensing</a:t>
                      </a:r>
                      <a:r>
                        <a:rPr lang="es-ES" sz="800" u="none" strike="noStrike" dirty="0">
                          <a:effectLst/>
                        </a:rPr>
                        <a:t> (3YR)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  169.742,00 €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169.742,00 €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169.742,00 €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   509.226,00 €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84866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Oracle </a:t>
                      </a:r>
                      <a:r>
                        <a:rPr lang="es-ES" sz="800" u="none" strike="noStrike" dirty="0" err="1">
                          <a:effectLst/>
                        </a:rPr>
                        <a:t>support</a:t>
                      </a:r>
                      <a:r>
                        <a:rPr lang="es-ES" sz="800" u="none" strike="noStrike" dirty="0">
                          <a:effectLst/>
                        </a:rPr>
                        <a:t> (OPEX)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  112.029,06 €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115.389,93 €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118.851,63 €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122.417,18 €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 468.687,80 €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148164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  294.271,06 €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297.631,93 €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301.093,63 €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134.917,18 €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1.027.913,80 €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031167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1BF9CD2-D7A7-AE48-928E-9B9B5E6D3B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1719949"/>
              </p:ext>
            </p:extLst>
          </p:nvPr>
        </p:nvGraphicFramePr>
        <p:xfrm>
          <a:off x="607368" y="4962323"/>
          <a:ext cx="4903469" cy="4064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12872">
                  <a:extLst>
                    <a:ext uri="{9D8B030D-6E8A-4147-A177-3AD203B41FA5}">
                      <a16:colId xmlns:a16="http://schemas.microsoft.com/office/drawing/2014/main" val="3555233045"/>
                    </a:ext>
                  </a:extLst>
                </a:gridCol>
                <a:gridCol w="804672">
                  <a:extLst>
                    <a:ext uri="{9D8B030D-6E8A-4147-A177-3AD203B41FA5}">
                      <a16:colId xmlns:a16="http://schemas.microsoft.com/office/drawing/2014/main" val="1606184938"/>
                    </a:ext>
                  </a:extLst>
                </a:gridCol>
                <a:gridCol w="694944">
                  <a:extLst>
                    <a:ext uri="{9D8B030D-6E8A-4147-A177-3AD203B41FA5}">
                      <a16:colId xmlns:a16="http://schemas.microsoft.com/office/drawing/2014/main" val="2053415055"/>
                    </a:ext>
                  </a:extLst>
                </a:gridCol>
                <a:gridCol w="704088">
                  <a:extLst>
                    <a:ext uri="{9D8B030D-6E8A-4147-A177-3AD203B41FA5}">
                      <a16:colId xmlns:a16="http://schemas.microsoft.com/office/drawing/2014/main" val="757653893"/>
                    </a:ext>
                  </a:extLst>
                </a:gridCol>
                <a:gridCol w="630936">
                  <a:extLst>
                    <a:ext uri="{9D8B030D-6E8A-4147-A177-3AD203B41FA5}">
                      <a16:colId xmlns:a16="http://schemas.microsoft.com/office/drawing/2014/main" val="3889083527"/>
                    </a:ext>
                  </a:extLst>
                </a:gridCol>
                <a:gridCol w="755957">
                  <a:extLst>
                    <a:ext uri="{9D8B030D-6E8A-4147-A177-3AD203B41FA5}">
                      <a16:colId xmlns:a16="http://schemas.microsoft.com/office/drawing/2014/main" val="18465598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r" fontAlgn="ctr"/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1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2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3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4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60515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  398.705,06 €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405.198,95 €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411.887,66 €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249.035,03 €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1.464.826,70 €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15143876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438D922-F7CB-6144-8D87-A093084284A8}"/>
              </a:ext>
            </a:extLst>
          </p:cNvPr>
          <p:cNvSpPr/>
          <p:nvPr/>
        </p:nvSpPr>
        <p:spPr>
          <a:xfrm>
            <a:off x="6598051" y="2210462"/>
            <a:ext cx="4986581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/>
            <a:r>
              <a:rPr lang="en-AU" sz="1200" b="1" u="sng" dirty="0"/>
              <a:t>Scenario B</a:t>
            </a:r>
          </a:p>
          <a:p>
            <a:pPr fontAlgn="ctr"/>
            <a:endParaRPr lang="en-AU" sz="1100" b="1" dirty="0"/>
          </a:p>
          <a:p>
            <a:pPr marL="228600" indent="-228600" fontAlgn="ctr">
              <a:buFont typeface="Arial" panose="020B0604020202020204" pitchFamily="34" charset="0"/>
              <a:buChar char="•"/>
            </a:pPr>
            <a:r>
              <a:rPr lang="en-AU" sz="1100" b="1" dirty="0"/>
              <a:t>New Purchase cost: Estimating a +15% of yearly load growth during next 4 years. The servers should have x3,3 CPU capacity.</a:t>
            </a: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Arial" panose="020B0604020202020204" pitchFamily="34" charset="0"/>
              <a:buChar char="•"/>
            </a:pPr>
            <a:r>
              <a:rPr lang="en-AU" sz="1100" b="1" dirty="0">
                <a:solidFill>
                  <a:srgbClr val="000000"/>
                </a:solidFill>
                <a:latin typeface="Calibri" panose="020F0502020204030204" pitchFamily="34" charset="0"/>
              </a:rPr>
              <a:t>Total adding to the new purchase the current yearly cost:</a:t>
            </a:r>
          </a:p>
          <a:p>
            <a:pPr marL="228600" indent="-228600" fontAlgn="ctr">
              <a:buFont typeface="+mj-lt"/>
              <a:buAutoNum type="arabicPeriod"/>
            </a:pPr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r>
              <a:rPr lang="en-AU" sz="800" dirty="0">
                <a:solidFill>
                  <a:srgbClr val="000000"/>
                </a:solidFill>
                <a:latin typeface="Calibri" panose="020F0502020204030204" pitchFamily="34" charset="0"/>
              </a:rPr>
              <a:t>Current yearly cost (OPEX) = 104.434,00€</a:t>
            </a:r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fontAlgn="ctr"/>
            <a:r>
              <a:rPr lang="en-AU" sz="1100" u="sng" dirty="0">
                <a:solidFill>
                  <a:srgbClr val="000000"/>
                </a:solidFill>
                <a:latin typeface="Calibri" panose="020F0502020204030204" pitchFamily="34" charset="0"/>
              </a:rPr>
              <a:t>Oracle OPEX cost will end up with almost 400.000,00€ a year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0CD23E3-4C82-654F-B3DE-53E4C08C59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975373"/>
              </p:ext>
            </p:extLst>
          </p:nvPr>
        </p:nvGraphicFramePr>
        <p:xfrm>
          <a:off x="6598051" y="3155987"/>
          <a:ext cx="4903469" cy="1016000"/>
        </p:xfrm>
        <a:graphic>
          <a:graphicData uri="http://schemas.openxmlformats.org/drawingml/2006/table">
            <a:tbl>
              <a:tblPr firstRow="1" lastRow="1">
                <a:tableStyleId>{5C22544A-7EE6-4342-B048-85BDC9FD1C3A}</a:tableStyleId>
              </a:tblPr>
              <a:tblGrid>
                <a:gridCol w="1322016">
                  <a:extLst>
                    <a:ext uri="{9D8B030D-6E8A-4147-A177-3AD203B41FA5}">
                      <a16:colId xmlns:a16="http://schemas.microsoft.com/office/drawing/2014/main" val="1390091237"/>
                    </a:ext>
                  </a:extLst>
                </a:gridCol>
                <a:gridCol w="813816">
                  <a:extLst>
                    <a:ext uri="{9D8B030D-6E8A-4147-A177-3AD203B41FA5}">
                      <a16:colId xmlns:a16="http://schemas.microsoft.com/office/drawing/2014/main" val="4263377685"/>
                    </a:ext>
                  </a:extLst>
                </a:gridCol>
                <a:gridCol w="667512">
                  <a:extLst>
                    <a:ext uri="{9D8B030D-6E8A-4147-A177-3AD203B41FA5}">
                      <a16:colId xmlns:a16="http://schemas.microsoft.com/office/drawing/2014/main" val="2516139360"/>
                    </a:ext>
                  </a:extLst>
                </a:gridCol>
                <a:gridCol w="704088">
                  <a:extLst>
                    <a:ext uri="{9D8B030D-6E8A-4147-A177-3AD203B41FA5}">
                      <a16:colId xmlns:a16="http://schemas.microsoft.com/office/drawing/2014/main" val="706630584"/>
                    </a:ext>
                  </a:extLst>
                </a:gridCol>
                <a:gridCol w="658368">
                  <a:extLst>
                    <a:ext uri="{9D8B030D-6E8A-4147-A177-3AD203B41FA5}">
                      <a16:colId xmlns:a16="http://schemas.microsoft.com/office/drawing/2014/main" val="2846344199"/>
                    </a:ext>
                  </a:extLst>
                </a:gridCol>
                <a:gridCol w="737669">
                  <a:extLst>
                    <a:ext uri="{9D8B030D-6E8A-4147-A177-3AD203B41FA5}">
                      <a16:colId xmlns:a16="http://schemas.microsoft.com/office/drawing/2014/main" val="29308854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 Concept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1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2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3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4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270498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Servers (4YR)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    12.500,00 €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     50.000,00 €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0122686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Oracle </a:t>
                      </a:r>
                      <a:r>
                        <a:rPr lang="es-ES" sz="800" u="none" strike="noStrike" dirty="0" err="1">
                          <a:effectLst/>
                        </a:rPr>
                        <a:t>licensing</a:t>
                      </a:r>
                      <a:r>
                        <a:rPr lang="es-ES" sz="800" u="none" strike="noStrike" dirty="0">
                          <a:effectLst/>
                        </a:rPr>
                        <a:t> (3YR)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  396.064,67 €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396.064,67 €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396.064,67 €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1.188.194,00 €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445867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Oracle </a:t>
                      </a:r>
                      <a:r>
                        <a:rPr lang="es-ES" sz="800" u="none" strike="noStrike" dirty="0" err="1">
                          <a:effectLst/>
                        </a:rPr>
                        <a:t>support</a:t>
                      </a:r>
                      <a:r>
                        <a:rPr lang="es-ES" sz="800" u="none" strike="noStrike" dirty="0">
                          <a:effectLst/>
                        </a:rPr>
                        <a:t> (OPEX)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  261.401,14 €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269.243,17 €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277.320,47 €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285.640,08 €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1.093.604,87 €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529120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  669.965,81 €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677.807,84 €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685.885,14 €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298.140,08 €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2.331.798,87 €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924857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541D357-C3C1-4B47-90E8-FF0ACB1B6B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2953803"/>
              </p:ext>
            </p:extLst>
          </p:nvPr>
        </p:nvGraphicFramePr>
        <p:xfrm>
          <a:off x="6598051" y="4962323"/>
          <a:ext cx="4903469" cy="4064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3728">
                  <a:extLst>
                    <a:ext uri="{9D8B030D-6E8A-4147-A177-3AD203B41FA5}">
                      <a16:colId xmlns:a16="http://schemas.microsoft.com/office/drawing/2014/main" val="3206966692"/>
                    </a:ext>
                  </a:extLst>
                </a:gridCol>
                <a:gridCol w="832104">
                  <a:extLst>
                    <a:ext uri="{9D8B030D-6E8A-4147-A177-3AD203B41FA5}">
                      <a16:colId xmlns:a16="http://schemas.microsoft.com/office/drawing/2014/main" val="2900550734"/>
                    </a:ext>
                  </a:extLst>
                </a:gridCol>
                <a:gridCol w="676656">
                  <a:extLst>
                    <a:ext uri="{9D8B030D-6E8A-4147-A177-3AD203B41FA5}">
                      <a16:colId xmlns:a16="http://schemas.microsoft.com/office/drawing/2014/main" val="819818137"/>
                    </a:ext>
                  </a:extLst>
                </a:gridCol>
                <a:gridCol w="694944">
                  <a:extLst>
                    <a:ext uri="{9D8B030D-6E8A-4147-A177-3AD203B41FA5}">
                      <a16:colId xmlns:a16="http://schemas.microsoft.com/office/drawing/2014/main" val="3287928131"/>
                    </a:ext>
                  </a:extLst>
                </a:gridCol>
                <a:gridCol w="667512">
                  <a:extLst>
                    <a:ext uri="{9D8B030D-6E8A-4147-A177-3AD203B41FA5}">
                      <a16:colId xmlns:a16="http://schemas.microsoft.com/office/drawing/2014/main" val="4002304226"/>
                    </a:ext>
                  </a:extLst>
                </a:gridCol>
                <a:gridCol w="728525">
                  <a:extLst>
                    <a:ext uri="{9D8B030D-6E8A-4147-A177-3AD203B41FA5}">
                      <a16:colId xmlns:a16="http://schemas.microsoft.com/office/drawing/2014/main" val="198886791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r" fontAlgn="ctr"/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1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2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3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4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218602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b="1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  774.399,81 €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785.374,86 €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796.679,17 €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412.257,94 €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2.768.711,77 €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926919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5894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4234</TotalTime>
  <Words>884</Words>
  <Application>Microsoft Macintosh PowerPoint</Application>
  <PresentationFormat>Widescreen</PresentationFormat>
  <Paragraphs>231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Tomeu Mir Garcia</dc:creator>
  <cp:lastModifiedBy>Tomeu Mir Garcia</cp:lastModifiedBy>
  <cp:revision>53</cp:revision>
  <cp:lastPrinted>2020-11-26T12:13:02Z</cp:lastPrinted>
  <dcterms:created xsi:type="dcterms:W3CDTF">2020-11-13T12:13:01Z</dcterms:created>
  <dcterms:modified xsi:type="dcterms:W3CDTF">2020-11-26T12:13:04Z</dcterms:modified>
</cp:coreProperties>
</file>

<file path=docProps/thumbnail.jpeg>
</file>